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94" r:id="rId3"/>
    <p:sldId id="293" r:id="rId4"/>
    <p:sldId id="289" r:id="rId5"/>
    <p:sldId id="277" r:id="rId6"/>
    <p:sldId id="281" r:id="rId7"/>
    <p:sldId id="265" r:id="rId8"/>
    <p:sldId id="297" r:id="rId9"/>
    <p:sldId id="279" r:id="rId10"/>
    <p:sldId id="296" r:id="rId11"/>
    <p:sldId id="264" r:id="rId12"/>
    <p:sldId id="260" r:id="rId13"/>
    <p:sldId id="274" r:id="rId14"/>
    <p:sldId id="269" r:id="rId15"/>
    <p:sldId id="29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43" autoAdjust="0"/>
    <p:restoredTop sz="94660"/>
  </p:normalViewPr>
  <p:slideViewPr>
    <p:cSldViewPr snapToGrid="0">
      <p:cViewPr>
        <p:scale>
          <a:sx n="92" d="100"/>
          <a:sy n="92" d="100"/>
        </p:scale>
        <p:origin x="-95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4229C-0D0C-8545-8803-25D7B319ACA7}" type="doc">
      <dgm:prSet loTypeId="urn:microsoft.com/office/officeart/2005/8/layout/cycle2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73AFE90-F8EE-1542-9C3B-0833A9B7965C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4ELEMENTS </a:t>
          </a:r>
        </a:p>
        <a:p>
          <a:r>
            <a:rPr lang="it-IT" sz="1400" dirty="0">
              <a:solidFill>
                <a:schemeClr val="bg1"/>
              </a:solidFill>
            </a:rPr>
            <a:t>AWARDS</a:t>
          </a:r>
        </a:p>
      </dgm:t>
    </dgm:pt>
    <dgm:pt modelId="{EEDF4137-D51D-A344-AF18-1162AC8B7E94}" type="parTrans" cxnId="{E09841A3-E61F-0244-876D-1C0C430FB502}">
      <dgm:prSet/>
      <dgm:spPr/>
      <dgm:t>
        <a:bodyPr/>
        <a:lstStyle/>
        <a:p>
          <a:endParaRPr lang="it-IT"/>
        </a:p>
      </dgm:t>
    </dgm:pt>
    <dgm:pt modelId="{9494932A-B65D-3C4D-8B35-24B4584284ED}" type="sibTrans" cxnId="{E09841A3-E61F-0244-876D-1C0C430FB502}">
      <dgm:prSet/>
      <dgm:spPr/>
      <dgm:t>
        <a:bodyPr/>
        <a:lstStyle/>
        <a:p>
          <a:endParaRPr lang="it-IT"/>
        </a:p>
      </dgm:t>
    </dgm:pt>
    <dgm:pt modelId="{03523EDD-26EC-184C-AD5D-CA30904C161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TV </a:t>
          </a:r>
        </a:p>
        <a:p>
          <a:r>
            <a:rPr lang="it-IT" sz="1400" dirty="0">
              <a:solidFill>
                <a:schemeClr val="bg1"/>
              </a:solidFill>
            </a:rPr>
            <a:t>RADIO</a:t>
          </a:r>
        </a:p>
        <a:p>
          <a:r>
            <a:rPr lang="it-IT" sz="1400" dirty="0">
              <a:solidFill>
                <a:schemeClr val="bg1"/>
              </a:solidFill>
            </a:rPr>
            <a:t>DIGITAL</a:t>
          </a:r>
        </a:p>
      </dgm:t>
    </dgm:pt>
    <dgm:pt modelId="{AF6BD16B-D724-854B-ACBC-3CBE8B355F11}" type="parTrans" cxnId="{5283DF8C-5FC5-F243-A30A-2036BC4B4204}">
      <dgm:prSet/>
      <dgm:spPr/>
      <dgm:t>
        <a:bodyPr/>
        <a:lstStyle/>
        <a:p>
          <a:endParaRPr lang="it-IT"/>
        </a:p>
      </dgm:t>
    </dgm:pt>
    <dgm:pt modelId="{C6B2BCEB-D654-B64E-9119-6E0524A678D7}" type="sibTrans" cxnId="{5283DF8C-5FC5-F243-A30A-2036BC4B4204}">
      <dgm:prSet/>
      <dgm:spPr/>
      <dgm:t>
        <a:bodyPr/>
        <a:lstStyle/>
        <a:p>
          <a:endParaRPr lang="it-IT"/>
        </a:p>
      </dgm:t>
    </dgm:pt>
    <dgm:pt modelId="{723A92E2-E819-6B44-AB13-B8CC323C2FF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ISTITUZIONALI</a:t>
          </a:r>
        </a:p>
      </dgm:t>
    </dgm:pt>
    <dgm:pt modelId="{B553BF6D-2A63-8B42-BEA1-ABEDEB6D0FF8}" type="parTrans" cxnId="{F9BE8459-CD7D-C640-8069-0A664771BFB8}">
      <dgm:prSet/>
      <dgm:spPr/>
      <dgm:t>
        <a:bodyPr/>
        <a:lstStyle/>
        <a:p>
          <a:endParaRPr lang="it-IT"/>
        </a:p>
      </dgm:t>
    </dgm:pt>
    <dgm:pt modelId="{48A09E10-182F-B54D-BBFE-9638CC4F21B8}" type="sibTrans" cxnId="{F9BE8459-CD7D-C640-8069-0A664771BFB8}">
      <dgm:prSet/>
      <dgm:spPr/>
      <dgm:t>
        <a:bodyPr/>
        <a:lstStyle/>
        <a:p>
          <a:endParaRPr lang="it-IT"/>
        </a:p>
      </dgm:t>
    </dgm:pt>
    <dgm:pt modelId="{2B5FC080-15DC-6947-BDDD-55C23A48C41F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PROGETTI SPIN OFF</a:t>
          </a:r>
        </a:p>
        <a:p>
          <a:r>
            <a:rPr lang="it-IT" sz="1400" dirty="0">
              <a:solidFill>
                <a:schemeClr val="bg1"/>
              </a:solidFill>
            </a:rPr>
            <a:t>FORMAT  </a:t>
          </a:r>
        </a:p>
        <a:p>
          <a:r>
            <a:rPr lang="it-IT" sz="1400" dirty="0">
              <a:solidFill>
                <a:schemeClr val="bg1"/>
              </a:solidFill>
            </a:rPr>
            <a:t>4ELEMENTS </a:t>
          </a:r>
        </a:p>
      </dgm:t>
    </dgm:pt>
    <dgm:pt modelId="{94B0BFC2-554C-B84A-8ADF-1EF2DF2E2DBE}" type="parTrans" cxnId="{DF996613-0CE6-454A-B9EE-95AF789D6DC0}">
      <dgm:prSet/>
      <dgm:spPr/>
      <dgm:t>
        <a:bodyPr/>
        <a:lstStyle/>
        <a:p>
          <a:endParaRPr lang="it-IT"/>
        </a:p>
      </dgm:t>
    </dgm:pt>
    <dgm:pt modelId="{5A610B91-A1E3-1A48-B803-82FB4A87B026}" type="sibTrans" cxnId="{DF996613-0CE6-454A-B9EE-95AF789D6DC0}">
      <dgm:prSet/>
      <dgm:spPr/>
      <dgm:t>
        <a:bodyPr/>
        <a:lstStyle/>
        <a:p>
          <a:endParaRPr lang="it-IT"/>
        </a:p>
      </dgm:t>
    </dgm:pt>
    <dgm:pt modelId="{3291D2E2-6CAC-FB47-AF66-8D5C81BFB5A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MEDIA PARTNER</a:t>
          </a:r>
        </a:p>
      </dgm:t>
    </dgm:pt>
    <dgm:pt modelId="{F2B1C46C-3DED-9641-A93C-09E26EA27CF2}" type="parTrans" cxnId="{7C40786F-BACF-6C4A-AB95-20A39FDE85D2}">
      <dgm:prSet/>
      <dgm:spPr/>
      <dgm:t>
        <a:bodyPr/>
        <a:lstStyle/>
        <a:p>
          <a:endParaRPr lang="it-IT"/>
        </a:p>
      </dgm:t>
    </dgm:pt>
    <dgm:pt modelId="{18053B94-08DF-114B-A7BF-0EB1C3C2C83A}" type="sibTrans" cxnId="{7C40786F-BACF-6C4A-AB95-20A39FDE85D2}">
      <dgm:prSet/>
      <dgm:spPr/>
      <dgm:t>
        <a:bodyPr/>
        <a:lstStyle/>
        <a:p>
          <a:endParaRPr lang="it-IT"/>
        </a:p>
      </dgm:t>
    </dgm:pt>
    <dgm:pt modelId="{2ADC1512-9A60-4A45-96E7-B6A5216F3A5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&amp; COMITATO SCIENTIFICO </a:t>
          </a:r>
        </a:p>
      </dgm:t>
    </dgm:pt>
    <dgm:pt modelId="{5455D451-B7A0-4B46-BCAA-39BCF5221EE8}" type="parTrans" cxnId="{71D6CFCD-77C0-AA48-9347-3609E4B25CA5}">
      <dgm:prSet/>
      <dgm:spPr/>
      <dgm:t>
        <a:bodyPr/>
        <a:lstStyle/>
        <a:p>
          <a:endParaRPr lang="it-IT"/>
        </a:p>
      </dgm:t>
    </dgm:pt>
    <dgm:pt modelId="{DB2A7DDF-37A8-F744-851B-E986D1499814}" type="sibTrans" cxnId="{71D6CFCD-77C0-AA48-9347-3609E4B25CA5}">
      <dgm:prSet/>
      <dgm:spPr/>
      <dgm:t>
        <a:bodyPr/>
        <a:lstStyle/>
        <a:p>
          <a:endParaRPr lang="it-IT"/>
        </a:p>
      </dgm:t>
    </dgm:pt>
    <dgm:pt modelId="{67D8D2D2-B427-844F-B2F4-40D95057923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SCIENTIFICI</a:t>
          </a:r>
        </a:p>
      </dgm:t>
    </dgm:pt>
    <dgm:pt modelId="{349B17F8-48D3-1445-AB9B-AECC784484E9}" type="parTrans" cxnId="{63845FD2-5740-6843-870F-B788CAA20E37}">
      <dgm:prSet/>
      <dgm:spPr/>
      <dgm:t>
        <a:bodyPr/>
        <a:lstStyle/>
        <a:p>
          <a:endParaRPr lang="it-IT"/>
        </a:p>
      </dgm:t>
    </dgm:pt>
    <dgm:pt modelId="{BF74ABC7-AC16-EF4C-ADAC-AB7A2195BA92}" type="sibTrans" cxnId="{63845FD2-5740-6843-870F-B788CAA20E37}">
      <dgm:prSet/>
      <dgm:spPr/>
      <dgm:t>
        <a:bodyPr/>
        <a:lstStyle/>
        <a:p>
          <a:endParaRPr lang="it-IT"/>
        </a:p>
      </dgm:t>
    </dgm:pt>
    <dgm:pt modelId="{B8DE3DB8-6D11-EE4A-BB2F-9F4A9365E4C1}" type="pres">
      <dgm:prSet presAssocID="{DCE4229C-0D0C-8545-8803-25D7B319ACA7}" presName="cycle" presStyleCnt="0">
        <dgm:presLayoutVars>
          <dgm:dir/>
          <dgm:resizeHandles val="exact"/>
        </dgm:presLayoutVars>
      </dgm:prSet>
      <dgm:spPr/>
    </dgm:pt>
    <dgm:pt modelId="{58C0711E-3776-A54E-9430-C077F4B795E6}" type="pres">
      <dgm:prSet presAssocID="{373AFE90-F8EE-1542-9C3B-0833A9B7965C}" presName="node" presStyleLbl="node1" presStyleIdx="0" presStyleCnt="7">
        <dgm:presLayoutVars>
          <dgm:bulletEnabled val="1"/>
        </dgm:presLayoutVars>
      </dgm:prSet>
      <dgm:spPr/>
    </dgm:pt>
    <dgm:pt modelId="{BBFB5857-7F5E-8E45-8065-1D4362222F0C}" type="pres">
      <dgm:prSet presAssocID="{9494932A-B65D-3C4D-8B35-24B4584284ED}" presName="sibTrans" presStyleLbl="sibTrans2D1" presStyleIdx="0" presStyleCnt="7"/>
      <dgm:spPr/>
    </dgm:pt>
    <dgm:pt modelId="{4F8AE0C0-F978-DF49-A980-DBF1AE84A9E2}" type="pres">
      <dgm:prSet presAssocID="{9494932A-B65D-3C4D-8B35-24B4584284ED}" presName="connectorText" presStyleLbl="sibTrans2D1" presStyleIdx="0" presStyleCnt="7"/>
      <dgm:spPr/>
    </dgm:pt>
    <dgm:pt modelId="{755935F7-B80A-C449-B624-EC88F3DF9FE8}" type="pres">
      <dgm:prSet presAssocID="{03523EDD-26EC-184C-AD5D-CA30904C1619}" presName="node" presStyleLbl="node1" presStyleIdx="1" presStyleCnt="7">
        <dgm:presLayoutVars>
          <dgm:bulletEnabled val="1"/>
        </dgm:presLayoutVars>
      </dgm:prSet>
      <dgm:spPr/>
    </dgm:pt>
    <dgm:pt modelId="{A0A9A7F9-3AC7-6048-B973-90FCAB2FC986}" type="pres">
      <dgm:prSet presAssocID="{C6B2BCEB-D654-B64E-9119-6E0524A678D7}" presName="sibTrans" presStyleLbl="sibTrans2D1" presStyleIdx="1" presStyleCnt="7"/>
      <dgm:spPr/>
    </dgm:pt>
    <dgm:pt modelId="{398523FC-4472-104F-A1C7-783B306FFF0B}" type="pres">
      <dgm:prSet presAssocID="{C6B2BCEB-D654-B64E-9119-6E0524A678D7}" presName="connectorText" presStyleLbl="sibTrans2D1" presStyleIdx="1" presStyleCnt="7"/>
      <dgm:spPr/>
    </dgm:pt>
    <dgm:pt modelId="{9C6A8D83-E7BB-3445-80F4-4127D82B9EE7}" type="pres">
      <dgm:prSet presAssocID="{2ADC1512-9A60-4A45-96E7-B6A5216F3A59}" presName="node" presStyleLbl="node1" presStyleIdx="2" presStyleCnt="7">
        <dgm:presLayoutVars>
          <dgm:bulletEnabled val="1"/>
        </dgm:presLayoutVars>
      </dgm:prSet>
      <dgm:spPr/>
    </dgm:pt>
    <dgm:pt modelId="{676413F8-5BBF-8D47-8809-7A5BB9BEFC26}" type="pres">
      <dgm:prSet presAssocID="{DB2A7DDF-37A8-F744-851B-E986D1499814}" presName="sibTrans" presStyleLbl="sibTrans2D1" presStyleIdx="2" presStyleCnt="7"/>
      <dgm:spPr/>
    </dgm:pt>
    <dgm:pt modelId="{6D0D0325-3C60-6048-9102-45DCB750DF81}" type="pres">
      <dgm:prSet presAssocID="{DB2A7DDF-37A8-F744-851B-E986D1499814}" presName="connectorText" presStyleLbl="sibTrans2D1" presStyleIdx="2" presStyleCnt="7"/>
      <dgm:spPr/>
    </dgm:pt>
    <dgm:pt modelId="{09CE4389-35B7-4641-BED4-B59A9BBF8DA5}" type="pres">
      <dgm:prSet presAssocID="{67D8D2D2-B427-844F-B2F4-40D950579238}" presName="node" presStyleLbl="node1" presStyleIdx="3" presStyleCnt="7">
        <dgm:presLayoutVars>
          <dgm:bulletEnabled val="1"/>
        </dgm:presLayoutVars>
      </dgm:prSet>
      <dgm:spPr/>
    </dgm:pt>
    <dgm:pt modelId="{307E307B-9E88-B143-A1C3-D6AD37A9E411}" type="pres">
      <dgm:prSet presAssocID="{BF74ABC7-AC16-EF4C-ADAC-AB7A2195BA92}" presName="sibTrans" presStyleLbl="sibTrans2D1" presStyleIdx="3" presStyleCnt="7"/>
      <dgm:spPr/>
    </dgm:pt>
    <dgm:pt modelId="{E1230D11-19A2-C24A-B562-79C5085612C0}" type="pres">
      <dgm:prSet presAssocID="{BF74ABC7-AC16-EF4C-ADAC-AB7A2195BA92}" presName="connectorText" presStyleLbl="sibTrans2D1" presStyleIdx="3" presStyleCnt="7"/>
      <dgm:spPr/>
    </dgm:pt>
    <dgm:pt modelId="{221A4A31-8AAC-DC46-8D98-8C4FBD2F24B4}" type="pres">
      <dgm:prSet presAssocID="{723A92E2-E819-6B44-AB13-B8CC323C2FF8}" presName="node" presStyleLbl="node1" presStyleIdx="4" presStyleCnt="7">
        <dgm:presLayoutVars>
          <dgm:bulletEnabled val="1"/>
        </dgm:presLayoutVars>
      </dgm:prSet>
      <dgm:spPr/>
    </dgm:pt>
    <dgm:pt modelId="{DFF05212-96C6-0F47-982E-DE6B559B95BA}" type="pres">
      <dgm:prSet presAssocID="{48A09E10-182F-B54D-BBFE-9638CC4F21B8}" presName="sibTrans" presStyleLbl="sibTrans2D1" presStyleIdx="4" presStyleCnt="7"/>
      <dgm:spPr/>
    </dgm:pt>
    <dgm:pt modelId="{A3DC4ECC-0A36-DB46-BD78-49944DA3215B}" type="pres">
      <dgm:prSet presAssocID="{48A09E10-182F-B54D-BBFE-9638CC4F21B8}" presName="connectorText" presStyleLbl="sibTrans2D1" presStyleIdx="4" presStyleCnt="7"/>
      <dgm:spPr/>
    </dgm:pt>
    <dgm:pt modelId="{231C216B-EF2C-1949-8A7B-4ECBA67B3C45}" type="pres">
      <dgm:prSet presAssocID="{2B5FC080-15DC-6947-BDDD-55C23A48C41F}" presName="node" presStyleLbl="node1" presStyleIdx="5" presStyleCnt="7">
        <dgm:presLayoutVars>
          <dgm:bulletEnabled val="1"/>
        </dgm:presLayoutVars>
      </dgm:prSet>
      <dgm:spPr/>
    </dgm:pt>
    <dgm:pt modelId="{0B8455BB-0B99-D943-A3B9-173B9E12BBE0}" type="pres">
      <dgm:prSet presAssocID="{5A610B91-A1E3-1A48-B803-82FB4A87B026}" presName="sibTrans" presStyleLbl="sibTrans2D1" presStyleIdx="5" presStyleCnt="7"/>
      <dgm:spPr/>
    </dgm:pt>
    <dgm:pt modelId="{66DECED2-0F13-314B-B955-D69F6FB45554}" type="pres">
      <dgm:prSet presAssocID="{5A610B91-A1E3-1A48-B803-82FB4A87B026}" presName="connectorText" presStyleLbl="sibTrans2D1" presStyleIdx="5" presStyleCnt="7"/>
      <dgm:spPr/>
    </dgm:pt>
    <dgm:pt modelId="{A9DD2DF0-D564-AB44-8A4B-13809625084F}" type="pres">
      <dgm:prSet presAssocID="{3291D2E2-6CAC-FB47-AF66-8D5C81BFB5A9}" presName="node" presStyleLbl="node1" presStyleIdx="6" presStyleCnt="7" custScaleY="102953" custRadScaleRad="102361" custRadScaleInc="-1591">
        <dgm:presLayoutVars>
          <dgm:bulletEnabled val="1"/>
        </dgm:presLayoutVars>
      </dgm:prSet>
      <dgm:spPr/>
    </dgm:pt>
    <dgm:pt modelId="{83A7DFB9-858A-6F41-9B4A-BC323AD42F04}" type="pres">
      <dgm:prSet presAssocID="{18053B94-08DF-114B-A7BF-0EB1C3C2C83A}" presName="sibTrans" presStyleLbl="sibTrans2D1" presStyleIdx="6" presStyleCnt="7"/>
      <dgm:spPr/>
    </dgm:pt>
    <dgm:pt modelId="{29BF7221-7E8C-924A-AE4F-5332C671C3B5}" type="pres">
      <dgm:prSet presAssocID="{18053B94-08DF-114B-A7BF-0EB1C3C2C83A}" presName="connectorText" presStyleLbl="sibTrans2D1" presStyleIdx="6" presStyleCnt="7"/>
      <dgm:spPr/>
    </dgm:pt>
  </dgm:ptLst>
  <dgm:cxnLst>
    <dgm:cxn modelId="{9ED07403-F050-4D4E-8846-8D432C4E2B42}" type="presOf" srcId="{9494932A-B65D-3C4D-8B35-24B4584284ED}" destId="{BBFB5857-7F5E-8E45-8065-1D4362222F0C}" srcOrd="0" destOrd="0" presId="urn:microsoft.com/office/officeart/2005/8/layout/cycle2"/>
    <dgm:cxn modelId="{25106409-2055-CD43-A885-3265E0663443}" type="presOf" srcId="{48A09E10-182F-B54D-BBFE-9638CC4F21B8}" destId="{A3DC4ECC-0A36-DB46-BD78-49944DA3215B}" srcOrd="1" destOrd="0" presId="urn:microsoft.com/office/officeart/2005/8/layout/cycle2"/>
    <dgm:cxn modelId="{F2435813-3442-D740-A69C-B6893AFE0C79}" type="presOf" srcId="{2ADC1512-9A60-4A45-96E7-B6A5216F3A59}" destId="{9C6A8D83-E7BB-3445-80F4-4127D82B9EE7}" srcOrd="0" destOrd="0" presId="urn:microsoft.com/office/officeart/2005/8/layout/cycle2"/>
    <dgm:cxn modelId="{DF996613-0CE6-454A-B9EE-95AF789D6DC0}" srcId="{DCE4229C-0D0C-8545-8803-25D7B319ACA7}" destId="{2B5FC080-15DC-6947-BDDD-55C23A48C41F}" srcOrd="5" destOrd="0" parTransId="{94B0BFC2-554C-B84A-8ADF-1EF2DF2E2DBE}" sibTransId="{5A610B91-A1E3-1A48-B803-82FB4A87B026}"/>
    <dgm:cxn modelId="{DE7ECB16-20DD-E344-BF82-5173DC218A45}" type="presOf" srcId="{03523EDD-26EC-184C-AD5D-CA30904C1619}" destId="{755935F7-B80A-C449-B624-EC88F3DF9FE8}" srcOrd="0" destOrd="0" presId="urn:microsoft.com/office/officeart/2005/8/layout/cycle2"/>
    <dgm:cxn modelId="{7D3B6717-9915-5244-BCF3-15F60784890A}" type="presOf" srcId="{DCE4229C-0D0C-8545-8803-25D7B319ACA7}" destId="{B8DE3DB8-6D11-EE4A-BB2F-9F4A9365E4C1}" srcOrd="0" destOrd="0" presId="urn:microsoft.com/office/officeart/2005/8/layout/cycle2"/>
    <dgm:cxn modelId="{E4D41919-6ADC-994D-8C10-73740F0CB121}" type="presOf" srcId="{373AFE90-F8EE-1542-9C3B-0833A9B7965C}" destId="{58C0711E-3776-A54E-9430-C077F4B795E6}" srcOrd="0" destOrd="0" presId="urn:microsoft.com/office/officeart/2005/8/layout/cycle2"/>
    <dgm:cxn modelId="{5086DF21-788B-1747-ABF3-7EA1527633AA}" type="presOf" srcId="{C6B2BCEB-D654-B64E-9119-6E0524A678D7}" destId="{A0A9A7F9-3AC7-6048-B973-90FCAB2FC986}" srcOrd="0" destOrd="0" presId="urn:microsoft.com/office/officeart/2005/8/layout/cycle2"/>
    <dgm:cxn modelId="{96523037-B421-794D-8BC9-43A736A9F94D}" type="presOf" srcId="{BF74ABC7-AC16-EF4C-ADAC-AB7A2195BA92}" destId="{E1230D11-19A2-C24A-B562-79C5085612C0}" srcOrd="1" destOrd="0" presId="urn:microsoft.com/office/officeart/2005/8/layout/cycle2"/>
    <dgm:cxn modelId="{443AEE42-9301-334B-BBC3-D2E49EE4DC9C}" type="presOf" srcId="{723A92E2-E819-6B44-AB13-B8CC323C2FF8}" destId="{221A4A31-8AAC-DC46-8D98-8C4FBD2F24B4}" srcOrd="0" destOrd="0" presId="urn:microsoft.com/office/officeart/2005/8/layout/cycle2"/>
    <dgm:cxn modelId="{C2F1D94B-7235-0048-A034-969EB38F91C6}" type="presOf" srcId="{3291D2E2-6CAC-FB47-AF66-8D5C81BFB5A9}" destId="{A9DD2DF0-D564-AB44-8A4B-13809625084F}" srcOrd="0" destOrd="0" presId="urn:microsoft.com/office/officeart/2005/8/layout/cycle2"/>
    <dgm:cxn modelId="{1067D653-E8AB-E14F-9A8E-F18B614AB01F}" type="presOf" srcId="{67D8D2D2-B427-844F-B2F4-40D950579238}" destId="{09CE4389-35B7-4641-BED4-B59A9BBF8DA5}" srcOrd="0" destOrd="0" presId="urn:microsoft.com/office/officeart/2005/8/layout/cycle2"/>
    <dgm:cxn modelId="{F9BE8459-CD7D-C640-8069-0A664771BFB8}" srcId="{DCE4229C-0D0C-8545-8803-25D7B319ACA7}" destId="{723A92E2-E819-6B44-AB13-B8CC323C2FF8}" srcOrd="4" destOrd="0" parTransId="{B553BF6D-2A63-8B42-BEA1-ABEDEB6D0FF8}" sibTransId="{48A09E10-182F-B54D-BBFE-9638CC4F21B8}"/>
    <dgm:cxn modelId="{F69DE164-DF8F-194A-B214-6E4B0FB61062}" type="presOf" srcId="{9494932A-B65D-3C4D-8B35-24B4584284ED}" destId="{4F8AE0C0-F978-DF49-A980-DBF1AE84A9E2}" srcOrd="1" destOrd="0" presId="urn:microsoft.com/office/officeart/2005/8/layout/cycle2"/>
    <dgm:cxn modelId="{3B7B576E-0EAC-3C43-A799-0CACD4F08763}" type="presOf" srcId="{DB2A7DDF-37A8-F744-851B-E986D1499814}" destId="{676413F8-5BBF-8D47-8809-7A5BB9BEFC26}" srcOrd="0" destOrd="0" presId="urn:microsoft.com/office/officeart/2005/8/layout/cycle2"/>
    <dgm:cxn modelId="{7C40786F-BACF-6C4A-AB95-20A39FDE85D2}" srcId="{DCE4229C-0D0C-8545-8803-25D7B319ACA7}" destId="{3291D2E2-6CAC-FB47-AF66-8D5C81BFB5A9}" srcOrd="6" destOrd="0" parTransId="{F2B1C46C-3DED-9641-A93C-09E26EA27CF2}" sibTransId="{18053B94-08DF-114B-A7BF-0EB1C3C2C83A}"/>
    <dgm:cxn modelId="{5283DF8C-5FC5-F243-A30A-2036BC4B4204}" srcId="{DCE4229C-0D0C-8545-8803-25D7B319ACA7}" destId="{03523EDD-26EC-184C-AD5D-CA30904C1619}" srcOrd="1" destOrd="0" parTransId="{AF6BD16B-D724-854B-ACBC-3CBE8B355F11}" sibTransId="{C6B2BCEB-D654-B64E-9119-6E0524A678D7}"/>
    <dgm:cxn modelId="{5823D49E-6C0C-FA4E-86DF-10D85D72C3CC}" type="presOf" srcId="{5A610B91-A1E3-1A48-B803-82FB4A87B026}" destId="{0B8455BB-0B99-D943-A3B9-173B9E12BBE0}" srcOrd="0" destOrd="0" presId="urn:microsoft.com/office/officeart/2005/8/layout/cycle2"/>
    <dgm:cxn modelId="{E09841A3-E61F-0244-876D-1C0C430FB502}" srcId="{DCE4229C-0D0C-8545-8803-25D7B319ACA7}" destId="{373AFE90-F8EE-1542-9C3B-0833A9B7965C}" srcOrd="0" destOrd="0" parTransId="{EEDF4137-D51D-A344-AF18-1162AC8B7E94}" sibTransId="{9494932A-B65D-3C4D-8B35-24B4584284ED}"/>
    <dgm:cxn modelId="{9750DBA9-BD70-3D4B-8108-7EB5BC28B1D2}" type="presOf" srcId="{C6B2BCEB-D654-B64E-9119-6E0524A678D7}" destId="{398523FC-4472-104F-A1C7-783B306FFF0B}" srcOrd="1" destOrd="0" presId="urn:microsoft.com/office/officeart/2005/8/layout/cycle2"/>
    <dgm:cxn modelId="{391B4AB9-0D94-9241-8988-ADCB1EB55C6A}" type="presOf" srcId="{BF74ABC7-AC16-EF4C-ADAC-AB7A2195BA92}" destId="{307E307B-9E88-B143-A1C3-D6AD37A9E411}" srcOrd="0" destOrd="0" presId="urn:microsoft.com/office/officeart/2005/8/layout/cycle2"/>
    <dgm:cxn modelId="{71D6CFCD-77C0-AA48-9347-3609E4B25CA5}" srcId="{DCE4229C-0D0C-8545-8803-25D7B319ACA7}" destId="{2ADC1512-9A60-4A45-96E7-B6A5216F3A59}" srcOrd="2" destOrd="0" parTransId="{5455D451-B7A0-4B46-BCAA-39BCF5221EE8}" sibTransId="{DB2A7DDF-37A8-F744-851B-E986D1499814}"/>
    <dgm:cxn modelId="{8CB1F0D0-7ED6-AD4E-8179-3CB28601D734}" type="presOf" srcId="{2B5FC080-15DC-6947-BDDD-55C23A48C41F}" destId="{231C216B-EF2C-1949-8A7B-4ECBA67B3C45}" srcOrd="0" destOrd="0" presId="urn:microsoft.com/office/officeart/2005/8/layout/cycle2"/>
    <dgm:cxn modelId="{63845FD2-5740-6843-870F-B788CAA20E37}" srcId="{DCE4229C-0D0C-8545-8803-25D7B319ACA7}" destId="{67D8D2D2-B427-844F-B2F4-40D950579238}" srcOrd="3" destOrd="0" parTransId="{349B17F8-48D3-1445-AB9B-AECC784484E9}" sibTransId="{BF74ABC7-AC16-EF4C-ADAC-AB7A2195BA92}"/>
    <dgm:cxn modelId="{448509E4-B231-A94B-99D2-17253A0E641C}" type="presOf" srcId="{48A09E10-182F-B54D-BBFE-9638CC4F21B8}" destId="{DFF05212-96C6-0F47-982E-DE6B559B95BA}" srcOrd="0" destOrd="0" presId="urn:microsoft.com/office/officeart/2005/8/layout/cycle2"/>
    <dgm:cxn modelId="{EC0D98E4-DD61-1F4D-90E0-E1FFA7319630}" type="presOf" srcId="{5A610B91-A1E3-1A48-B803-82FB4A87B026}" destId="{66DECED2-0F13-314B-B955-D69F6FB45554}" srcOrd="1" destOrd="0" presId="urn:microsoft.com/office/officeart/2005/8/layout/cycle2"/>
    <dgm:cxn modelId="{C851CEE9-584D-F542-96EF-C7AF172EEE63}" type="presOf" srcId="{18053B94-08DF-114B-A7BF-0EB1C3C2C83A}" destId="{83A7DFB9-858A-6F41-9B4A-BC323AD42F04}" srcOrd="0" destOrd="0" presId="urn:microsoft.com/office/officeart/2005/8/layout/cycle2"/>
    <dgm:cxn modelId="{3D4509FB-CEAB-1E46-833A-A53B8AFEF1E8}" type="presOf" srcId="{DB2A7DDF-37A8-F744-851B-E986D1499814}" destId="{6D0D0325-3C60-6048-9102-45DCB750DF81}" srcOrd="1" destOrd="0" presId="urn:microsoft.com/office/officeart/2005/8/layout/cycle2"/>
    <dgm:cxn modelId="{B8F662FC-45E1-7542-929E-38A4F7B53A4A}" type="presOf" srcId="{18053B94-08DF-114B-A7BF-0EB1C3C2C83A}" destId="{29BF7221-7E8C-924A-AE4F-5332C671C3B5}" srcOrd="1" destOrd="0" presId="urn:microsoft.com/office/officeart/2005/8/layout/cycle2"/>
    <dgm:cxn modelId="{18BE7300-980C-0A40-B862-63058CE122CC}" type="presParOf" srcId="{B8DE3DB8-6D11-EE4A-BB2F-9F4A9365E4C1}" destId="{58C0711E-3776-A54E-9430-C077F4B795E6}" srcOrd="0" destOrd="0" presId="urn:microsoft.com/office/officeart/2005/8/layout/cycle2"/>
    <dgm:cxn modelId="{688169D9-5738-B745-BD3E-AF26D79686FF}" type="presParOf" srcId="{B8DE3DB8-6D11-EE4A-BB2F-9F4A9365E4C1}" destId="{BBFB5857-7F5E-8E45-8065-1D4362222F0C}" srcOrd="1" destOrd="0" presId="urn:microsoft.com/office/officeart/2005/8/layout/cycle2"/>
    <dgm:cxn modelId="{8DC74FB1-7D26-C647-87AD-6F463CCFFC78}" type="presParOf" srcId="{BBFB5857-7F5E-8E45-8065-1D4362222F0C}" destId="{4F8AE0C0-F978-DF49-A980-DBF1AE84A9E2}" srcOrd="0" destOrd="0" presId="urn:microsoft.com/office/officeart/2005/8/layout/cycle2"/>
    <dgm:cxn modelId="{E317A9EB-EC54-7747-B915-9243D92CC454}" type="presParOf" srcId="{B8DE3DB8-6D11-EE4A-BB2F-9F4A9365E4C1}" destId="{755935F7-B80A-C449-B624-EC88F3DF9FE8}" srcOrd="2" destOrd="0" presId="urn:microsoft.com/office/officeart/2005/8/layout/cycle2"/>
    <dgm:cxn modelId="{8E44AB4C-AC91-D24D-A041-294F5F642172}" type="presParOf" srcId="{B8DE3DB8-6D11-EE4A-BB2F-9F4A9365E4C1}" destId="{A0A9A7F9-3AC7-6048-B973-90FCAB2FC986}" srcOrd="3" destOrd="0" presId="urn:microsoft.com/office/officeart/2005/8/layout/cycle2"/>
    <dgm:cxn modelId="{0285C732-C9A7-7946-9099-793BF75C1BAB}" type="presParOf" srcId="{A0A9A7F9-3AC7-6048-B973-90FCAB2FC986}" destId="{398523FC-4472-104F-A1C7-783B306FFF0B}" srcOrd="0" destOrd="0" presId="urn:microsoft.com/office/officeart/2005/8/layout/cycle2"/>
    <dgm:cxn modelId="{0919340E-B933-4745-8D19-7F4A37986781}" type="presParOf" srcId="{B8DE3DB8-6D11-EE4A-BB2F-9F4A9365E4C1}" destId="{9C6A8D83-E7BB-3445-80F4-4127D82B9EE7}" srcOrd="4" destOrd="0" presId="urn:microsoft.com/office/officeart/2005/8/layout/cycle2"/>
    <dgm:cxn modelId="{D60B78A9-D036-2B43-9BC3-C2609DD46872}" type="presParOf" srcId="{B8DE3DB8-6D11-EE4A-BB2F-9F4A9365E4C1}" destId="{676413F8-5BBF-8D47-8809-7A5BB9BEFC26}" srcOrd="5" destOrd="0" presId="urn:microsoft.com/office/officeart/2005/8/layout/cycle2"/>
    <dgm:cxn modelId="{18B47F03-B6FD-E64F-A44F-C84A7E04520F}" type="presParOf" srcId="{676413F8-5BBF-8D47-8809-7A5BB9BEFC26}" destId="{6D0D0325-3C60-6048-9102-45DCB750DF81}" srcOrd="0" destOrd="0" presId="urn:microsoft.com/office/officeart/2005/8/layout/cycle2"/>
    <dgm:cxn modelId="{47448227-1559-DC4B-8AF3-19CC57FB47C1}" type="presParOf" srcId="{B8DE3DB8-6D11-EE4A-BB2F-9F4A9365E4C1}" destId="{09CE4389-35B7-4641-BED4-B59A9BBF8DA5}" srcOrd="6" destOrd="0" presId="urn:microsoft.com/office/officeart/2005/8/layout/cycle2"/>
    <dgm:cxn modelId="{B4766447-0043-974C-832C-3BA14F5175C3}" type="presParOf" srcId="{B8DE3DB8-6D11-EE4A-BB2F-9F4A9365E4C1}" destId="{307E307B-9E88-B143-A1C3-D6AD37A9E411}" srcOrd="7" destOrd="0" presId="urn:microsoft.com/office/officeart/2005/8/layout/cycle2"/>
    <dgm:cxn modelId="{B8F210D9-C839-D849-9B5E-421801286133}" type="presParOf" srcId="{307E307B-9E88-B143-A1C3-D6AD37A9E411}" destId="{E1230D11-19A2-C24A-B562-79C5085612C0}" srcOrd="0" destOrd="0" presId="urn:microsoft.com/office/officeart/2005/8/layout/cycle2"/>
    <dgm:cxn modelId="{CE38BB17-53BB-E542-B24E-44F320E1BDD1}" type="presParOf" srcId="{B8DE3DB8-6D11-EE4A-BB2F-9F4A9365E4C1}" destId="{221A4A31-8AAC-DC46-8D98-8C4FBD2F24B4}" srcOrd="8" destOrd="0" presId="urn:microsoft.com/office/officeart/2005/8/layout/cycle2"/>
    <dgm:cxn modelId="{A33D9C6D-8DF2-3043-86FB-31F04DD5E6F7}" type="presParOf" srcId="{B8DE3DB8-6D11-EE4A-BB2F-9F4A9365E4C1}" destId="{DFF05212-96C6-0F47-982E-DE6B559B95BA}" srcOrd="9" destOrd="0" presId="urn:microsoft.com/office/officeart/2005/8/layout/cycle2"/>
    <dgm:cxn modelId="{84947411-B95D-914D-8CDF-0E73674D83E0}" type="presParOf" srcId="{DFF05212-96C6-0F47-982E-DE6B559B95BA}" destId="{A3DC4ECC-0A36-DB46-BD78-49944DA3215B}" srcOrd="0" destOrd="0" presId="urn:microsoft.com/office/officeart/2005/8/layout/cycle2"/>
    <dgm:cxn modelId="{190FD5D4-2B74-354E-817A-1B0502F28A11}" type="presParOf" srcId="{B8DE3DB8-6D11-EE4A-BB2F-9F4A9365E4C1}" destId="{231C216B-EF2C-1949-8A7B-4ECBA67B3C45}" srcOrd="10" destOrd="0" presId="urn:microsoft.com/office/officeart/2005/8/layout/cycle2"/>
    <dgm:cxn modelId="{5F23F075-9EDE-034D-92D1-6A8A087E7363}" type="presParOf" srcId="{B8DE3DB8-6D11-EE4A-BB2F-9F4A9365E4C1}" destId="{0B8455BB-0B99-D943-A3B9-173B9E12BBE0}" srcOrd="11" destOrd="0" presId="urn:microsoft.com/office/officeart/2005/8/layout/cycle2"/>
    <dgm:cxn modelId="{AC12001B-13F4-3345-9CB1-762D34E4DF45}" type="presParOf" srcId="{0B8455BB-0B99-D943-A3B9-173B9E12BBE0}" destId="{66DECED2-0F13-314B-B955-D69F6FB45554}" srcOrd="0" destOrd="0" presId="urn:microsoft.com/office/officeart/2005/8/layout/cycle2"/>
    <dgm:cxn modelId="{B74892CC-963D-3247-B4EA-9EF804F27938}" type="presParOf" srcId="{B8DE3DB8-6D11-EE4A-BB2F-9F4A9365E4C1}" destId="{A9DD2DF0-D564-AB44-8A4B-13809625084F}" srcOrd="12" destOrd="0" presId="urn:microsoft.com/office/officeart/2005/8/layout/cycle2"/>
    <dgm:cxn modelId="{332C994D-4759-DC4A-AC0D-B771166BEB1E}" type="presParOf" srcId="{B8DE3DB8-6D11-EE4A-BB2F-9F4A9365E4C1}" destId="{83A7DFB9-858A-6F41-9B4A-BC323AD42F04}" srcOrd="13" destOrd="0" presId="urn:microsoft.com/office/officeart/2005/8/layout/cycle2"/>
    <dgm:cxn modelId="{D523AA76-0D74-3A46-9E14-0E4746C7C9A5}" type="presParOf" srcId="{83A7DFB9-858A-6F41-9B4A-BC323AD42F04}" destId="{29BF7221-7E8C-924A-AE4F-5332C671C3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4229C-0D0C-8545-8803-25D7B319ACA7}" type="doc">
      <dgm:prSet loTypeId="urn:microsoft.com/office/officeart/2005/8/layout/cycle2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73AFE90-F8EE-1542-9C3B-0833A9B7965C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4ELEMENTS </a:t>
          </a:r>
        </a:p>
        <a:p>
          <a:r>
            <a:rPr lang="it-IT" sz="1400" dirty="0">
              <a:solidFill>
                <a:schemeClr val="bg1"/>
              </a:solidFill>
            </a:rPr>
            <a:t>AWARDS</a:t>
          </a:r>
        </a:p>
      </dgm:t>
    </dgm:pt>
    <dgm:pt modelId="{EEDF4137-D51D-A344-AF18-1162AC8B7E94}" type="parTrans" cxnId="{E09841A3-E61F-0244-876D-1C0C430FB502}">
      <dgm:prSet/>
      <dgm:spPr/>
      <dgm:t>
        <a:bodyPr/>
        <a:lstStyle/>
        <a:p>
          <a:endParaRPr lang="it-IT"/>
        </a:p>
      </dgm:t>
    </dgm:pt>
    <dgm:pt modelId="{9494932A-B65D-3C4D-8B35-24B4584284ED}" type="sibTrans" cxnId="{E09841A3-E61F-0244-876D-1C0C430FB502}">
      <dgm:prSet/>
      <dgm:spPr/>
      <dgm:t>
        <a:bodyPr/>
        <a:lstStyle/>
        <a:p>
          <a:endParaRPr lang="it-IT"/>
        </a:p>
      </dgm:t>
    </dgm:pt>
    <dgm:pt modelId="{03523EDD-26EC-184C-AD5D-CA30904C161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TV </a:t>
          </a:r>
        </a:p>
        <a:p>
          <a:r>
            <a:rPr lang="it-IT" sz="1400" dirty="0">
              <a:solidFill>
                <a:schemeClr val="bg1"/>
              </a:solidFill>
            </a:rPr>
            <a:t>RADIO</a:t>
          </a:r>
        </a:p>
        <a:p>
          <a:r>
            <a:rPr lang="it-IT" sz="1400" dirty="0">
              <a:solidFill>
                <a:schemeClr val="bg1"/>
              </a:solidFill>
            </a:rPr>
            <a:t>DIGITAL</a:t>
          </a:r>
        </a:p>
      </dgm:t>
    </dgm:pt>
    <dgm:pt modelId="{AF6BD16B-D724-854B-ACBC-3CBE8B355F11}" type="parTrans" cxnId="{5283DF8C-5FC5-F243-A30A-2036BC4B4204}">
      <dgm:prSet/>
      <dgm:spPr/>
      <dgm:t>
        <a:bodyPr/>
        <a:lstStyle/>
        <a:p>
          <a:endParaRPr lang="it-IT"/>
        </a:p>
      </dgm:t>
    </dgm:pt>
    <dgm:pt modelId="{C6B2BCEB-D654-B64E-9119-6E0524A678D7}" type="sibTrans" cxnId="{5283DF8C-5FC5-F243-A30A-2036BC4B4204}">
      <dgm:prSet/>
      <dgm:spPr/>
      <dgm:t>
        <a:bodyPr/>
        <a:lstStyle/>
        <a:p>
          <a:endParaRPr lang="it-IT"/>
        </a:p>
      </dgm:t>
    </dgm:pt>
    <dgm:pt modelId="{723A92E2-E819-6B44-AB13-B8CC323C2FF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ISTITUZIONALI</a:t>
          </a:r>
        </a:p>
      </dgm:t>
    </dgm:pt>
    <dgm:pt modelId="{B553BF6D-2A63-8B42-BEA1-ABEDEB6D0FF8}" type="parTrans" cxnId="{F9BE8459-CD7D-C640-8069-0A664771BFB8}">
      <dgm:prSet/>
      <dgm:spPr/>
      <dgm:t>
        <a:bodyPr/>
        <a:lstStyle/>
        <a:p>
          <a:endParaRPr lang="it-IT"/>
        </a:p>
      </dgm:t>
    </dgm:pt>
    <dgm:pt modelId="{48A09E10-182F-B54D-BBFE-9638CC4F21B8}" type="sibTrans" cxnId="{F9BE8459-CD7D-C640-8069-0A664771BFB8}">
      <dgm:prSet/>
      <dgm:spPr/>
      <dgm:t>
        <a:bodyPr/>
        <a:lstStyle/>
        <a:p>
          <a:endParaRPr lang="it-IT"/>
        </a:p>
      </dgm:t>
    </dgm:pt>
    <dgm:pt modelId="{2B5FC080-15DC-6947-BDDD-55C23A48C41F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PROGETTI SPIN OFF</a:t>
          </a:r>
        </a:p>
        <a:p>
          <a:r>
            <a:rPr lang="it-IT" sz="1400" dirty="0">
              <a:solidFill>
                <a:schemeClr val="bg1"/>
              </a:solidFill>
            </a:rPr>
            <a:t>FORMAT  </a:t>
          </a:r>
        </a:p>
        <a:p>
          <a:r>
            <a:rPr lang="it-IT" sz="1400" dirty="0">
              <a:solidFill>
                <a:schemeClr val="bg1"/>
              </a:solidFill>
            </a:rPr>
            <a:t>4ELEMENTS </a:t>
          </a:r>
        </a:p>
      </dgm:t>
    </dgm:pt>
    <dgm:pt modelId="{94B0BFC2-554C-B84A-8ADF-1EF2DF2E2DBE}" type="parTrans" cxnId="{DF996613-0CE6-454A-B9EE-95AF789D6DC0}">
      <dgm:prSet/>
      <dgm:spPr/>
      <dgm:t>
        <a:bodyPr/>
        <a:lstStyle/>
        <a:p>
          <a:endParaRPr lang="it-IT"/>
        </a:p>
      </dgm:t>
    </dgm:pt>
    <dgm:pt modelId="{5A610B91-A1E3-1A48-B803-82FB4A87B026}" type="sibTrans" cxnId="{DF996613-0CE6-454A-B9EE-95AF789D6DC0}">
      <dgm:prSet/>
      <dgm:spPr/>
      <dgm:t>
        <a:bodyPr/>
        <a:lstStyle/>
        <a:p>
          <a:endParaRPr lang="it-IT"/>
        </a:p>
      </dgm:t>
    </dgm:pt>
    <dgm:pt modelId="{3291D2E2-6CAC-FB47-AF66-8D5C81BFB5A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MEDIA PARTNER</a:t>
          </a:r>
        </a:p>
      </dgm:t>
    </dgm:pt>
    <dgm:pt modelId="{F2B1C46C-3DED-9641-A93C-09E26EA27CF2}" type="parTrans" cxnId="{7C40786F-BACF-6C4A-AB95-20A39FDE85D2}">
      <dgm:prSet/>
      <dgm:spPr/>
      <dgm:t>
        <a:bodyPr/>
        <a:lstStyle/>
        <a:p>
          <a:endParaRPr lang="it-IT"/>
        </a:p>
      </dgm:t>
    </dgm:pt>
    <dgm:pt modelId="{18053B94-08DF-114B-A7BF-0EB1C3C2C83A}" type="sibTrans" cxnId="{7C40786F-BACF-6C4A-AB95-20A39FDE85D2}">
      <dgm:prSet/>
      <dgm:spPr/>
      <dgm:t>
        <a:bodyPr/>
        <a:lstStyle/>
        <a:p>
          <a:endParaRPr lang="it-IT"/>
        </a:p>
      </dgm:t>
    </dgm:pt>
    <dgm:pt modelId="{2ADC1512-9A60-4A45-96E7-B6A5216F3A5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&amp; COMITATO SCIENTIFICO </a:t>
          </a:r>
        </a:p>
      </dgm:t>
    </dgm:pt>
    <dgm:pt modelId="{5455D451-B7A0-4B46-BCAA-39BCF5221EE8}" type="parTrans" cxnId="{71D6CFCD-77C0-AA48-9347-3609E4B25CA5}">
      <dgm:prSet/>
      <dgm:spPr/>
      <dgm:t>
        <a:bodyPr/>
        <a:lstStyle/>
        <a:p>
          <a:endParaRPr lang="it-IT"/>
        </a:p>
      </dgm:t>
    </dgm:pt>
    <dgm:pt modelId="{DB2A7DDF-37A8-F744-851B-E986D1499814}" type="sibTrans" cxnId="{71D6CFCD-77C0-AA48-9347-3609E4B25CA5}">
      <dgm:prSet/>
      <dgm:spPr/>
      <dgm:t>
        <a:bodyPr/>
        <a:lstStyle/>
        <a:p>
          <a:endParaRPr lang="it-IT"/>
        </a:p>
      </dgm:t>
    </dgm:pt>
    <dgm:pt modelId="{67D8D2D2-B427-844F-B2F4-40D95057923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SCIENTIFICI</a:t>
          </a:r>
        </a:p>
      </dgm:t>
    </dgm:pt>
    <dgm:pt modelId="{349B17F8-48D3-1445-AB9B-AECC784484E9}" type="parTrans" cxnId="{63845FD2-5740-6843-870F-B788CAA20E37}">
      <dgm:prSet/>
      <dgm:spPr/>
      <dgm:t>
        <a:bodyPr/>
        <a:lstStyle/>
        <a:p>
          <a:endParaRPr lang="it-IT"/>
        </a:p>
      </dgm:t>
    </dgm:pt>
    <dgm:pt modelId="{BF74ABC7-AC16-EF4C-ADAC-AB7A2195BA92}" type="sibTrans" cxnId="{63845FD2-5740-6843-870F-B788CAA20E37}">
      <dgm:prSet/>
      <dgm:spPr/>
      <dgm:t>
        <a:bodyPr/>
        <a:lstStyle/>
        <a:p>
          <a:endParaRPr lang="it-IT"/>
        </a:p>
      </dgm:t>
    </dgm:pt>
    <dgm:pt modelId="{2530DC22-2F78-5248-AC0D-673E7FA69C91}">
      <dgm:prSet/>
      <dgm:spPr/>
      <dgm:t>
        <a:bodyPr/>
        <a:lstStyle/>
        <a:p>
          <a:endParaRPr lang="it-IT"/>
        </a:p>
      </dgm:t>
    </dgm:pt>
    <dgm:pt modelId="{83E4712A-7017-4D45-8120-0AD1609CB8C2}" type="parTrans" cxnId="{94339877-34F2-9B4C-8E88-5820C8ADFACE}">
      <dgm:prSet/>
      <dgm:spPr/>
      <dgm:t>
        <a:bodyPr/>
        <a:lstStyle/>
        <a:p>
          <a:endParaRPr lang="it-IT"/>
        </a:p>
      </dgm:t>
    </dgm:pt>
    <dgm:pt modelId="{6F9D723A-46B6-4848-82EB-39F929A97CC1}" type="sibTrans" cxnId="{94339877-34F2-9B4C-8E88-5820C8ADFACE}">
      <dgm:prSet/>
      <dgm:spPr/>
      <dgm:t>
        <a:bodyPr/>
        <a:lstStyle/>
        <a:p>
          <a:endParaRPr lang="it-IT"/>
        </a:p>
      </dgm:t>
    </dgm:pt>
    <dgm:pt modelId="{B8DE3DB8-6D11-EE4A-BB2F-9F4A9365E4C1}" type="pres">
      <dgm:prSet presAssocID="{DCE4229C-0D0C-8545-8803-25D7B319ACA7}" presName="cycle" presStyleCnt="0">
        <dgm:presLayoutVars>
          <dgm:dir/>
          <dgm:resizeHandles val="exact"/>
        </dgm:presLayoutVars>
      </dgm:prSet>
      <dgm:spPr/>
    </dgm:pt>
    <dgm:pt modelId="{58C0711E-3776-A54E-9430-C077F4B795E6}" type="pres">
      <dgm:prSet presAssocID="{373AFE90-F8EE-1542-9C3B-0833A9B7965C}" presName="node" presStyleLbl="node1" presStyleIdx="0" presStyleCnt="8">
        <dgm:presLayoutVars>
          <dgm:bulletEnabled val="1"/>
        </dgm:presLayoutVars>
      </dgm:prSet>
      <dgm:spPr/>
    </dgm:pt>
    <dgm:pt modelId="{BBFB5857-7F5E-8E45-8065-1D4362222F0C}" type="pres">
      <dgm:prSet presAssocID="{9494932A-B65D-3C4D-8B35-24B4584284ED}" presName="sibTrans" presStyleLbl="sibTrans2D1" presStyleIdx="0" presStyleCnt="8"/>
      <dgm:spPr/>
    </dgm:pt>
    <dgm:pt modelId="{4F8AE0C0-F978-DF49-A980-DBF1AE84A9E2}" type="pres">
      <dgm:prSet presAssocID="{9494932A-B65D-3C4D-8B35-24B4584284ED}" presName="connectorText" presStyleLbl="sibTrans2D1" presStyleIdx="0" presStyleCnt="8"/>
      <dgm:spPr/>
    </dgm:pt>
    <dgm:pt modelId="{755935F7-B80A-C449-B624-EC88F3DF9FE8}" type="pres">
      <dgm:prSet presAssocID="{03523EDD-26EC-184C-AD5D-CA30904C1619}" presName="node" presStyleLbl="node1" presStyleIdx="1" presStyleCnt="8">
        <dgm:presLayoutVars>
          <dgm:bulletEnabled val="1"/>
        </dgm:presLayoutVars>
      </dgm:prSet>
      <dgm:spPr/>
    </dgm:pt>
    <dgm:pt modelId="{A0A9A7F9-3AC7-6048-B973-90FCAB2FC986}" type="pres">
      <dgm:prSet presAssocID="{C6B2BCEB-D654-B64E-9119-6E0524A678D7}" presName="sibTrans" presStyleLbl="sibTrans2D1" presStyleIdx="1" presStyleCnt="8"/>
      <dgm:spPr/>
    </dgm:pt>
    <dgm:pt modelId="{398523FC-4472-104F-A1C7-783B306FFF0B}" type="pres">
      <dgm:prSet presAssocID="{C6B2BCEB-D654-B64E-9119-6E0524A678D7}" presName="connectorText" presStyleLbl="sibTrans2D1" presStyleIdx="1" presStyleCnt="8"/>
      <dgm:spPr/>
    </dgm:pt>
    <dgm:pt modelId="{9C6A8D83-E7BB-3445-80F4-4127D82B9EE7}" type="pres">
      <dgm:prSet presAssocID="{2ADC1512-9A60-4A45-96E7-B6A5216F3A59}" presName="node" presStyleLbl="node1" presStyleIdx="2" presStyleCnt="8">
        <dgm:presLayoutVars>
          <dgm:bulletEnabled val="1"/>
        </dgm:presLayoutVars>
      </dgm:prSet>
      <dgm:spPr/>
    </dgm:pt>
    <dgm:pt modelId="{676413F8-5BBF-8D47-8809-7A5BB9BEFC26}" type="pres">
      <dgm:prSet presAssocID="{DB2A7DDF-37A8-F744-851B-E986D1499814}" presName="sibTrans" presStyleLbl="sibTrans2D1" presStyleIdx="2" presStyleCnt="8"/>
      <dgm:spPr/>
    </dgm:pt>
    <dgm:pt modelId="{6D0D0325-3C60-6048-9102-45DCB750DF81}" type="pres">
      <dgm:prSet presAssocID="{DB2A7DDF-37A8-F744-851B-E986D1499814}" presName="connectorText" presStyleLbl="sibTrans2D1" presStyleIdx="2" presStyleCnt="8"/>
      <dgm:spPr/>
    </dgm:pt>
    <dgm:pt modelId="{09CE4389-35B7-4641-BED4-B59A9BBF8DA5}" type="pres">
      <dgm:prSet presAssocID="{67D8D2D2-B427-844F-B2F4-40D950579238}" presName="node" presStyleLbl="node1" presStyleIdx="3" presStyleCnt="8">
        <dgm:presLayoutVars>
          <dgm:bulletEnabled val="1"/>
        </dgm:presLayoutVars>
      </dgm:prSet>
      <dgm:spPr/>
    </dgm:pt>
    <dgm:pt modelId="{307E307B-9E88-B143-A1C3-D6AD37A9E411}" type="pres">
      <dgm:prSet presAssocID="{BF74ABC7-AC16-EF4C-ADAC-AB7A2195BA92}" presName="sibTrans" presStyleLbl="sibTrans2D1" presStyleIdx="3" presStyleCnt="8"/>
      <dgm:spPr/>
    </dgm:pt>
    <dgm:pt modelId="{E1230D11-19A2-C24A-B562-79C5085612C0}" type="pres">
      <dgm:prSet presAssocID="{BF74ABC7-AC16-EF4C-ADAC-AB7A2195BA92}" presName="connectorText" presStyleLbl="sibTrans2D1" presStyleIdx="3" presStyleCnt="8"/>
      <dgm:spPr/>
    </dgm:pt>
    <dgm:pt modelId="{221A4A31-8AAC-DC46-8D98-8C4FBD2F24B4}" type="pres">
      <dgm:prSet presAssocID="{723A92E2-E819-6B44-AB13-B8CC323C2FF8}" presName="node" presStyleLbl="node1" presStyleIdx="4" presStyleCnt="8">
        <dgm:presLayoutVars>
          <dgm:bulletEnabled val="1"/>
        </dgm:presLayoutVars>
      </dgm:prSet>
      <dgm:spPr/>
    </dgm:pt>
    <dgm:pt modelId="{DFF05212-96C6-0F47-982E-DE6B559B95BA}" type="pres">
      <dgm:prSet presAssocID="{48A09E10-182F-B54D-BBFE-9638CC4F21B8}" presName="sibTrans" presStyleLbl="sibTrans2D1" presStyleIdx="4" presStyleCnt="8"/>
      <dgm:spPr/>
    </dgm:pt>
    <dgm:pt modelId="{A3DC4ECC-0A36-DB46-BD78-49944DA3215B}" type="pres">
      <dgm:prSet presAssocID="{48A09E10-182F-B54D-BBFE-9638CC4F21B8}" presName="connectorText" presStyleLbl="sibTrans2D1" presStyleIdx="4" presStyleCnt="8"/>
      <dgm:spPr/>
    </dgm:pt>
    <dgm:pt modelId="{231C216B-EF2C-1949-8A7B-4ECBA67B3C45}" type="pres">
      <dgm:prSet presAssocID="{2B5FC080-15DC-6947-BDDD-55C23A48C41F}" presName="node" presStyleLbl="node1" presStyleIdx="5" presStyleCnt="8">
        <dgm:presLayoutVars>
          <dgm:bulletEnabled val="1"/>
        </dgm:presLayoutVars>
      </dgm:prSet>
      <dgm:spPr/>
    </dgm:pt>
    <dgm:pt modelId="{0B8455BB-0B99-D943-A3B9-173B9E12BBE0}" type="pres">
      <dgm:prSet presAssocID="{5A610B91-A1E3-1A48-B803-82FB4A87B026}" presName="sibTrans" presStyleLbl="sibTrans2D1" presStyleIdx="5" presStyleCnt="8"/>
      <dgm:spPr/>
    </dgm:pt>
    <dgm:pt modelId="{66DECED2-0F13-314B-B955-D69F6FB45554}" type="pres">
      <dgm:prSet presAssocID="{5A610B91-A1E3-1A48-B803-82FB4A87B026}" presName="connectorText" presStyleLbl="sibTrans2D1" presStyleIdx="5" presStyleCnt="8"/>
      <dgm:spPr/>
    </dgm:pt>
    <dgm:pt modelId="{A9DD2DF0-D564-AB44-8A4B-13809625084F}" type="pres">
      <dgm:prSet presAssocID="{3291D2E2-6CAC-FB47-AF66-8D5C81BFB5A9}" presName="node" presStyleLbl="node1" presStyleIdx="6" presStyleCnt="8" custScaleY="102953" custRadScaleRad="102361" custRadScaleInc="-1591">
        <dgm:presLayoutVars>
          <dgm:bulletEnabled val="1"/>
        </dgm:presLayoutVars>
      </dgm:prSet>
      <dgm:spPr/>
    </dgm:pt>
    <dgm:pt modelId="{83A7DFB9-858A-6F41-9B4A-BC323AD42F04}" type="pres">
      <dgm:prSet presAssocID="{18053B94-08DF-114B-A7BF-0EB1C3C2C83A}" presName="sibTrans" presStyleLbl="sibTrans2D1" presStyleIdx="6" presStyleCnt="8"/>
      <dgm:spPr/>
    </dgm:pt>
    <dgm:pt modelId="{29BF7221-7E8C-924A-AE4F-5332C671C3B5}" type="pres">
      <dgm:prSet presAssocID="{18053B94-08DF-114B-A7BF-0EB1C3C2C83A}" presName="connectorText" presStyleLbl="sibTrans2D1" presStyleIdx="6" presStyleCnt="8"/>
      <dgm:spPr/>
    </dgm:pt>
    <dgm:pt modelId="{7D284242-7CDF-3B45-B9A1-78B1F6E3BEBD}" type="pres">
      <dgm:prSet presAssocID="{2530DC22-2F78-5248-AC0D-673E7FA69C91}" presName="node" presStyleLbl="node1" presStyleIdx="7" presStyleCnt="8">
        <dgm:presLayoutVars>
          <dgm:bulletEnabled val="1"/>
        </dgm:presLayoutVars>
      </dgm:prSet>
      <dgm:spPr/>
    </dgm:pt>
    <dgm:pt modelId="{5F6F0DBE-A959-B444-ACF6-2C072D3AAFD7}" type="pres">
      <dgm:prSet presAssocID="{6F9D723A-46B6-4848-82EB-39F929A97CC1}" presName="sibTrans" presStyleLbl="sibTrans2D1" presStyleIdx="7" presStyleCnt="8"/>
      <dgm:spPr/>
    </dgm:pt>
    <dgm:pt modelId="{26024002-D9DF-AB4B-A291-C4A5014146A5}" type="pres">
      <dgm:prSet presAssocID="{6F9D723A-46B6-4848-82EB-39F929A97CC1}" presName="connectorText" presStyleLbl="sibTrans2D1" presStyleIdx="7" presStyleCnt="8"/>
      <dgm:spPr/>
    </dgm:pt>
  </dgm:ptLst>
  <dgm:cxnLst>
    <dgm:cxn modelId="{9ED07403-F050-4D4E-8846-8D432C4E2B42}" type="presOf" srcId="{9494932A-B65D-3C4D-8B35-24B4584284ED}" destId="{BBFB5857-7F5E-8E45-8065-1D4362222F0C}" srcOrd="0" destOrd="0" presId="urn:microsoft.com/office/officeart/2005/8/layout/cycle2"/>
    <dgm:cxn modelId="{25106409-2055-CD43-A885-3265E0663443}" type="presOf" srcId="{48A09E10-182F-B54D-BBFE-9638CC4F21B8}" destId="{A3DC4ECC-0A36-DB46-BD78-49944DA3215B}" srcOrd="1" destOrd="0" presId="urn:microsoft.com/office/officeart/2005/8/layout/cycle2"/>
    <dgm:cxn modelId="{F2435813-3442-D740-A69C-B6893AFE0C79}" type="presOf" srcId="{2ADC1512-9A60-4A45-96E7-B6A5216F3A59}" destId="{9C6A8D83-E7BB-3445-80F4-4127D82B9EE7}" srcOrd="0" destOrd="0" presId="urn:microsoft.com/office/officeart/2005/8/layout/cycle2"/>
    <dgm:cxn modelId="{DF996613-0CE6-454A-B9EE-95AF789D6DC0}" srcId="{DCE4229C-0D0C-8545-8803-25D7B319ACA7}" destId="{2B5FC080-15DC-6947-BDDD-55C23A48C41F}" srcOrd="5" destOrd="0" parTransId="{94B0BFC2-554C-B84A-8ADF-1EF2DF2E2DBE}" sibTransId="{5A610B91-A1E3-1A48-B803-82FB4A87B026}"/>
    <dgm:cxn modelId="{DE7ECB16-20DD-E344-BF82-5173DC218A45}" type="presOf" srcId="{03523EDD-26EC-184C-AD5D-CA30904C1619}" destId="{755935F7-B80A-C449-B624-EC88F3DF9FE8}" srcOrd="0" destOrd="0" presId="urn:microsoft.com/office/officeart/2005/8/layout/cycle2"/>
    <dgm:cxn modelId="{7D3B6717-9915-5244-BCF3-15F60784890A}" type="presOf" srcId="{DCE4229C-0D0C-8545-8803-25D7B319ACA7}" destId="{B8DE3DB8-6D11-EE4A-BB2F-9F4A9365E4C1}" srcOrd="0" destOrd="0" presId="urn:microsoft.com/office/officeart/2005/8/layout/cycle2"/>
    <dgm:cxn modelId="{E4D41919-6ADC-994D-8C10-73740F0CB121}" type="presOf" srcId="{373AFE90-F8EE-1542-9C3B-0833A9B7965C}" destId="{58C0711E-3776-A54E-9430-C077F4B795E6}" srcOrd="0" destOrd="0" presId="urn:microsoft.com/office/officeart/2005/8/layout/cycle2"/>
    <dgm:cxn modelId="{5086DF21-788B-1747-ABF3-7EA1527633AA}" type="presOf" srcId="{C6B2BCEB-D654-B64E-9119-6E0524A678D7}" destId="{A0A9A7F9-3AC7-6048-B973-90FCAB2FC986}" srcOrd="0" destOrd="0" presId="urn:microsoft.com/office/officeart/2005/8/layout/cycle2"/>
    <dgm:cxn modelId="{55A39935-90DE-2444-BC80-14B7E69FF266}" type="presOf" srcId="{6F9D723A-46B6-4848-82EB-39F929A97CC1}" destId="{5F6F0DBE-A959-B444-ACF6-2C072D3AAFD7}" srcOrd="0" destOrd="0" presId="urn:microsoft.com/office/officeart/2005/8/layout/cycle2"/>
    <dgm:cxn modelId="{96523037-B421-794D-8BC9-43A736A9F94D}" type="presOf" srcId="{BF74ABC7-AC16-EF4C-ADAC-AB7A2195BA92}" destId="{E1230D11-19A2-C24A-B562-79C5085612C0}" srcOrd="1" destOrd="0" presId="urn:microsoft.com/office/officeart/2005/8/layout/cycle2"/>
    <dgm:cxn modelId="{90D76137-9B62-9A42-9E99-8265E4CC0C99}" type="presOf" srcId="{6F9D723A-46B6-4848-82EB-39F929A97CC1}" destId="{26024002-D9DF-AB4B-A291-C4A5014146A5}" srcOrd="1" destOrd="0" presId="urn:microsoft.com/office/officeart/2005/8/layout/cycle2"/>
    <dgm:cxn modelId="{443AEE42-9301-334B-BBC3-D2E49EE4DC9C}" type="presOf" srcId="{723A92E2-E819-6B44-AB13-B8CC323C2FF8}" destId="{221A4A31-8AAC-DC46-8D98-8C4FBD2F24B4}" srcOrd="0" destOrd="0" presId="urn:microsoft.com/office/officeart/2005/8/layout/cycle2"/>
    <dgm:cxn modelId="{C2F1D94B-7235-0048-A034-969EB38F91C6}" type="presOf" srcId="{3291D2E2-6CAC-FB47-AF66-8D5C81BFB5A9}" destId="{A9DD2DF0-D564-AB44-8A4B-13809625084F}" srcOrd="0" destOrd="0" presId="urn:microsoft.com/office/officeart/2005/8/layout/cycle2"/>
    <dgm:cxn modelId="{1067D653-E8AB-E14F-9A8E-F18B614AB01F}" type="presOf" srcId="{67D8D2D2-B427-844F-B2F4-40D950579238}" destId="{09CE4389-35B7-4641-BED4-B59A9BBF8DA5}" srcOrd="0" destOrd="0" presId="urn:microsoft.com/office/officeart/2005/8/layout/cycle2"/>
    <dgm:cxn modelId="{F9BE8459-CD7D-C640-8069-0A664771BFB8}" srcId="{DCE4229C-0D0C-8545-8803-25D7B319ACA7}" destId="{723A92E2-E819-6B44-AB13-B8CC323C2FF8}" srcOrd="4" destOrd="0" parTransId="{B553BF6D-2A63-8B42-BEA1-ABEDEB6D0FF8}" sibTransId="{48A09E10-182F-B54D-BBFE-9638CC4F21B8}"/>
    <dgm:cxn modelId="{F69DE164-DF8F-194A-B214-6E4B0FB61062}" type="presOf" srcId="{9494932A-B65D-3C4D-8B35-24B4584284ED}" destId="{4F8AE0C0-F978-DF49-A980-DBF1AE84A9E2}" srcOrd="1" destOrd="0" presId="urn:microsoft.com/office/officeart/2005/8/layout/cycle2"/>
    <dgm:cxn modelId="{3B7B576E-0EAC-3C43-A799-0CACD4F08763}" type="presOf" srcId="{DB2A7DDF-37A8-F744-851B-E986D1499814}" destId="{676413F8-5BBF-8D47-8809-7A5BB9BEFC26}" srcOrd="0" destOrd="0" presId="urn:microsoft.com/office/officeart/2005/8/layout/cycle2"/>
    <dgm:cxn modelId="{7C40786F-BACF-6C4A-AB95-20A39FDE85D2}" srcId="{DCE4229C-0D0C-8545-8803-25D7B319ACA7}" destId="{3291D2E2-6CAC-FB47-AF66-8D5C81BFB5A9}" srcOrd="6" destOrd="0" parTransId="{F2B1C46C-3DED-9641-A93C-09E26EA27CF2}" sibTransId="{18053B94-08DF-114B-A7BF-0EB1C3C2C83A}"/>
    <dgm:cxn modelId="{94339877-34F2-9B4C-8E88-5820C8ADFACE}" srcId="{DCE4229C-0D0C-8545-8803-25D7B319ACA7}" destId="{2530DC22-2F78-5248-AC0D-673E7FA69C91}" srcOrd="7" destOrd="0" parTransId="{83E4712A-7017-4D45-8120-0AD1609CB8C2}" sibTransId="{6F9D723A-46B6-4848-82EB-39F929A97CC1}"/>
    <dgm:cxn modelId="{17CC3282-1942-9E4C-9000-772DD2AEF8A3}" type="presOf" srcId="{2530DC22-2F78-5248-AC0D-673E7FA69C91}" destId="{7D284242-7CDF-3B45-B9A1-78B1F6E3BEBD}" srcOrd="0" destOrd="0" presId="urn:microsoft.com/office/officeart/2005/8/layout/cycle2"/>
    <dgm:cxn modelId="{5283DF8C-5FC5-F243-A30A-2036BC4B4204}" srcId="{DCE4229C-0D0C-8545-8803-25D7B319ACA7}" destId="{03523EDD-26EC-184C-AD5D-CA30904C1619}" srcOrd="1" destOrd="0" parTransId="{AF6BD16B-D724-854B-ACBC-3CBE8B355F11}" sibTransId="{C6B2BCEB-D654-B64E-9119-6E0524A678D7}"/>
    <dgm:cxn modelId="{5823D49E-6C0C-FA4E-86DF-10D85D72C3CC}" type="presOf" srcId="{5A610B91-A1E3-1A48-B803-82FB4A87B026}" destId="{0B8455BB-0B99-D943-A3B9-173B9E12BBE0}" srcOrd="0" destOrd="0" presId="urn:microsoft.com/office/officeart/2005/8/layout/cycle2"/>
    <dgm:cxn modelId="{E09841A3-E61F-0244-876D-1C0C430FB502}" srcId="{DCE4229C-0D0C-8545-8803-25D7B319ACA7}" destId="{373AFE90-F8EE-1542-9C3B-0833A9B7965C}" srcOrd="0" destOrd="0" parTransId="{EEDF4137-D51D-A344-AF18-1162AC8B7E94}" sibTransId="{9494932A-B65D-3C4D-8B35-24B4584284ED}"/>
    <dgm:cxn modelId="{9750DBA9-BD70-3D4B-8108-7EB5BC28B1D2}" type="presOf" srcId="{C6B2BCEB-D654-B64E-9119-6E0524A678D7}" destId="{398523FC-4472-104F-A1C7-783B306FFF0B}" srcOrd="1" destOrd="0" presId="urn:microsoft.com/office/officeart/2005/8/layout/cycle2"/>
    <dgm:cxn modelId="{391B4AB9-0D94-9241-8988-ADCB1EB55C6A}" type="presOf" srcId="{BF74ABC7-AC16-EF4C-ADAC-AB7A2195BA92}" destId="{307E307B-9E88-B143-A1C3-D6AD37A9E411}" srcOrd="0" destOrd="0" presId="urn:microsoft.com/office/officeart/2005/8/layout/cycle2"/>
    <dgm:cxn modelId="{71D6CFCD-77C0-AA48-9347-3609E4B25CA5}" srcId="{DCE4229C-0D0C-8545-8803-25D7B319ACA7}" destId="{2ADC1512-9A60-4A45-96E7-B6A5216F3A59}" srcOrd="2" destOrd="0" parTransId="{5455D451-B7A0-4B46-BCAA-39BCF5221EE8}" sibTransId="{DB2A7DDF-37A8-F744-851B-E986D1499814}"/>
    <dgm:cxn modelId="{8CB1F0D0-7ED6-AD4E-8179-3CB28601D734}" type="presOf" srcId="{2B5FC080-15DC-6947-BDDD-55C23A48C41F}" destId="{231C216B-EF2C-1949-8A7B-4ECBA67B3C45}" srcOrd="0" destOrd="0" presId="urn:microsoft.com/office/officeart/2005/8/layout/cycle2"/>
    <dgm:cxn modelId="{63845FD2-5740-6843-870F-B788CAA20E37}" srcId="{DCE4229C-0D0C-8545-8803-25D7B319ACA7}" destId="{67D8D2D2-B427-844F-B2F4-40D950579238}" srcOrd="3" destOrd="0" parTransId="{349B17F8-48D3-1445-AB9B-AECC784484E9}" sibTransId="{BF74ABC7-AC16-EF4C-ADAC-AB7A2195BA92}"/>
    <dgm:cxn modelId="{448509E4-B231-A94B-99D2-17253A0E641C}" type="presOf" srcId="{48A09E10-182F-B54D-BBFE-9638CC4F21B8}" destId="{DFF05212-96C6-0F47-982E-DE6B559B95BA}" srcOrd="0" destOrd="0" presId="urn:microsoft.com/office/officeart/2005/8/layout/cycle2"/>
    <dgm:cxn modelId="{EC0D98E4-DD61-1F4D-90E0-E1FFA7319630}" type="presOf" srcId="{5A610B91-A1E3-1A48-B803-82FB4A87B026}" destId="{66DECED2-0F13-314B-B955-D69F6FB45554}" srcOrd="1" destOrd="0" presId="urn:microsoft.com/office/officeart/2005/8/layout/cycle2"/>
    <dgm:cxn modelId="{C851CEE9-584D-F542-96EF-C7AF172EEE63}" type="presOf" srcId="{18053B94-08DF-114B-A7BF-0EB1C3C2C83A}" destId="{83A7DFB9-858A-6F41-9B4A-BC323AD42F04}" srcOrd="0" destOrd="0" presId="urn:microsoft.com/office/officeart/2005/8/layout/cycle2"/>
    <dgm:cxn modelId="{3D4509FB-CEAB-1E46-833A-A53B8AFEF1E8}" type="presOf" srcId="{DB2A7DDF-37A8-F744-851B-E986D1499814}" destId="{6D0D0325-3C60-6048-9102-45DCB750DF81}" srcOrd="1" destOrd="0" presId="urn:microsoft.com/office/officeart/2005/8/layout/cycle2"/>
    <dgm:cxn modelId="{B8F662FC-45E1-7542-929E-38A4F7B53A4A}" type="presOf" srcId="{18053B94-08DF-114B-A7BF-0EB1C3C2C83A}" destId="{29BF7221-7E8C-924A-AE4F-5332C671C3B5}" srcOrd="1" destOrd="0" presId="urn:microsoft.com/office/officeart/2005/8/layout/cycle2"/>
    <dgm:cxn modelId="{18BE7300-980C-0A40-B862-63058CE122CC}" type="presParOf" srcId="{B8DE3DB8-6D11-EE4A-BB2F-9F4A9365E4C1}" destId="{58C0711E-3776-A54E-9430-C077F4B795E6}" srcOrd="0" destOrd="0" presId="urn:microsoft.com/office/officeart/2005/8/layout/cycle2"/>
    <dgm:cxn modelId="{688169D9-5738-B745-BD3E-AF26D79686FF}" type="presParOf" srcId="{B8DE3DB8-6D11-EE4A-BB2F-9F4A9365E4C1}" destId="{BBFB5857-7F5E-8E45-8065-1D4362222F0C}" srcOrd="1" destOrd="0" presId="urn:microsoft.com/office/officeart/2005/8/layout/cycle2"/>
    <dgm:cxn modelId="{8DC74FB1-7D26-C647-87AD-6F463CCFFC78}" type="presParOf" srcId="{BBFB5857-7F5E-8E45-8065-1D4362222F0C}" destId="{4F8AE0C0-F978-DF49-A980-DBF1AE84A9E2}" srcOrd="0" destOrd="0" presId="urn:microsoft.com/office/officeart/2005/8/layout/cycle2"/>
    <dgm:cxn modelId="{E317A9EB-EC54-7747-B915-9243D92CC454}" type="presParOf" srcId="{B8DE3DB8-6D11-EE4A-BB2F-9F4A9365E4C1}" destId="{755935F7-B80A-C449-B624-EC88F3DF9FE8}" srcOrd="2" destOrd="0" presId="urn:microsoft.com/office/officeart/2005/8/layout/cycle2"/>
    <dgm:cxn modelId="{8E44AB4C-AC91-D24D-A041-294F5F642172}" type="presParOf" srcId="{B8DE3DB8-6D11-EE4A-BB2F-9F4A9365E4C1}" destId="{A0A9A7F9-3AC7-6048-B973-90FCAB2FC986}" srcOrd="3" destOrd="0" presId="urn:microsoft.com/office/officeart/2005/8/layout/cycle2"/>
    <dgm:cxn modelId="{0285C732-C9A7-7946-9099-793BF75C1BAB}" type="presParOf" srcId="{A0A9A7F9-3AC7-6048-B973-90FCAB2FC986}" destId="{398523FC-4472-104F-A1C7-783B306FFF0B}" srcOrd="0" destOrd="0" presId="urn:microsoft.com/office/officeart/2005/8/layout/cycle2"/>
    <dgm:cxn modelId="{0919340E-B933-4745-8D19-7F4A37986781}" type="presParOf" srcId="{B8DE3DB8-6D11-EE4A-BB2F-9F4A9365E4C1}" destId="{9C6A8D83-E7BB-3445-80F4-4127D82B9EE7}" srcOrd="4" destOrd="0" presId="urn:microsoft.com/office/officeart/2005/8/layout/cycle2"/>
    <dgm:cxn modelId="{D60B78A9-D036-2B43-9BC3-C2609DD46872}" type="presParOf" srcId="{B8DE3DB8-6D11-EE4A-BB2F-9F4A9365E4C1}" destId="{676413F8-5BBF-8D47-8809-7A5BB9BEFC26}" srcOrd="5" destOrd="0" presId="urn:microsoft.com/office/officeart/2005/8/layout/cycle2"/>
    <dgm:cxn modelId="{18B47F03-B6FD-E64F-A44F-C84A7E04520F}" type="presParOf" srcId="{676413F8-5BBF-8D47-8809-7A5BB9BEFC26}" destId="{6D0D0325-3C60-6048-9102-45DCB750DF81}" srcOrd="0" destOrd="0" presId="urn:microsoft.com/office/officeart/2005/8/layout/cycle2"/>
    <dgm:cxn modelId="{47448227-1559-DC4B-8AF3-19CC57FB47C1}" type="presParOf" srcId="{B8DE3DB8-6D11-EE4A-BB2F-9F4A9365E4C1}" destId="{09CE4389-35B7-4641-BED4-B59A9BBF8DA5}" srcOrd="6" destOrd="0" presId="urn:microsoft.com/office/officeart/2005/8/layout/cycle2"/>
    <dgm:cxn modelId="{B4766447-0043-974C-832C-3BA14F5175C3}" type="presParOf" srcId="{B8DE3DB8-6D11-EE4A-BB2F-9F4A9365E4C1}" destId="{307E307B-9E88-B143-A1C3-D6AD37A9E411}" srcOrd="7" destOrd="0" presId="urn:microsoft.com/office/officeart/2005/8/layout/cycle2"/>
    <dgm:cxn modelId="{B8F210D9-C839-D849-9B5E-421801286133}" type="presParOf" srcId="{307E307B-9E88-B143-A1C3-D6AD37A9E411}" destId="{E1230D11-19A2-C24A-B562-79C5085612C0}" srcOrd="0" destOrd="0" presId="urn:microsoft.com/office/officeart/2005/8/layout/cycle2"/>
    <dgm:cxn modelId="{CE38BB17-53BB-E542-B24E-44F320E1BDD1}" type="presParOf" srcId="{B8DE3DB8-6D11-EE4A-BB2F-9F4A9365E4C1}" destId="{221A4A31-8AAC-DC46-8D98-8C4FBD2F24B4}" srcOrd="8" destOrd="0" presId="urn:microsoft.com/office/officeart/2005/8/layout/cycle2"/>
    <dgm:cxn modelId="{A33D9C6D-8DF2-3043-86FB-31F04DD5E6F7}" type="presParOf" srcId="{B8DE3DB8-6D11-EE4A-BB2F-9F4A9365E4C1}" destId="{DFF05212-96C6-0F47-982E-DE6B559B95BA}" srcOrd="9" destOrd="0" presId="urn:microsoft.com/office/officeart/2005/8/layout/cycle2"/>
    <dgm:cxn modelId="{84947411-B95D-914D-8CDF-0E73674D83E0}" type="presParOf" srcId="{DFF05212-96C6-0F47-982E-DE6B559B95BA}" destId="{A3DC4ECC-0A36-DB46-BD78-49944DA3215B}" srcOrd="0" destOrd="0" presId="urn:microsoft.com/office/officeart/2005/8/layout/cycle2"/>
    <dgm:cxn modelId="{190FD5D4-2B74-354E-817A-1B0502F28A11}" type="presParOf" srcId="{B8DE3DB8-6D11-EE4A-BB2F-9F4A9365E4C1}" destId="{231C216B-EF2C-1949-8A7B-4ECBA67B3C45}" srcOrd="10" destOrd="0" presId="urn:microsoft.com/office/officeart/2005/8/layout/cycle2"/>
    <dgm:cxn modelId="{5F23F075-9EDE-034D-92D1-6A8A087E7363}" type="presParOf" srcId="{B8DE3DB8-6D11-EE4A-BB2F-9F4A9365E4C1}" destId="{0B8455BB-0B99-D943-A3B9-173B9E12BBE0}" srcOrd="11" destOrd="0" presId="urn:microsoft.com/office/officeart/2005/8/layout/cycle2"/>
    <dgm:cxn modelId="{AC12001B-13F4-3345-9CB1-762D34E4DF45}" type="presParOf" srcId="{0B8455BB-0B99-D943-A3B9-173B9E12BBE0}" destId="{66DECED2-0F13-314B-B955-D69F6FB45554}" srcOrd="0" destOrd="0" presId="urn:microsoft.com/office/officeart/2005/8/layout/cycle2"/>
    <dgm:cxn modelId="{B74892CC-963D-3247-B4EA-9EF804F27938}" type="presParOf" srcId="{B8DE3DB8-6D11-EE4A-BB2F-9F4A9365E4C1}" destId="{A9DD2DF0-D564-AB44-8A4B-13809625084F}" srcOrd="12" destOrd="0" presId="urn:microsoft.com/office/officeart/2005/8/layout/cycle2"/>
    <dgm:cxn modelId="{332C994D-4759-DC4A-AC0D-B771166BEB1E}" type="presParOf" srcId="{B8DE3DB8-6D11-EE4A-BB2F-9F4A9365E4C1}" destId="{83A7DFB9-858A-6F41-9B4A-BC323AD42F04}" srcOrd="13" destOrd="0" presId="urn:microsoft.com/office/officeart/2005/8/layout/cycle2"/>
    <dgm:cxn modelId="{D523AA76-0D74-3A46-9E14-0E4746C7C9A5}" type="presParOf" srcId="{83A7DFB9-858A-6F41-9B4A-BC323AD42F04}" destId="{29BF7221-7E8C-924A-AE4F-5332C671C3B5}" srcOrd="0" destOrd="0" presId="urn:microsoft.com/office/officeart/2005/8/layout/cycle2"/>
    <dgm:cxn modelId="{74CA52FC-29AD-2245-881E-F27B14B17442}" type="presParOf" srcId="{B8DE3DB8-6D11-EE4A-BB2F-9F4A9365E4C1}" destId="{7D284242-7CDF-3B45-B9A1-78B1F6E3BEBD}" srcOrd="14" destOrd="0" presId="urn:microsoft.com/office/officeart/2005/8/layout/cycle2"/>
    <dgm:cxn modelId="{AE8D6463-9488-0D40-9903-043C0C8D6D9B}" type="presParOf" srcId="{B8DE3DB8-6D11-EE4A-BB2F-9F4A9365E4C1}" destId="{5F6F0DBE-A959-B444-ACF6-2C072D3AAFD7}" srcOrd="15" destOrd="0" presId="urn:microsoft.com/office/officeart/2005/8/layout/cycle2"/>
    <dgm:cxn modelId="{0F3F7BB6-51CE-4043-BBF5-C76FE8B05DD7}" type="presParOf" srcId="{5F6F0DBE-A959-B444-ACF6-2C072D3AAFD7}" destId="{26024002-D9DF-AB4B-A291-C4A5014146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4229C-0D0C-8545-8803-25D7B319ACA7}" type="doc">
      <dgm:prSet loTypeId="urn:microsoft.com/office/officeart/2005/8/layout/cycle2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73AFE90-F8EE-1542-9C3B-0833A9B7965C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4ELEMENTS </a:t>
          </a:r>
        </a:p>
        <a:p>
          <a:r>
            <a:rPr lang="it-IT" sz="1400" dirty="0">
              <a:solidFill>
                <a:schemeClr val="bg1"/>
              </a:solidFill>
            </a:rPr>
            <a:t>AWARDS</a:t>
          </a:r>
        </a:p>
      </dgm:t>
    </dgm:pt>
    <dgm:pt modelId="{EEDF4137-D51D-A344-AF18-1162AC8B7E94}" type="parTrans" cxnId="{E09841A3-E61F-0244-876D-1C0C430FB502}">
      <dgm:prSet/>
      <dgm:spPr/>
      <dgm:t>
        <a:bodyPr/>
        <a:lstStyle/>
        <a:p>
          <a:endParaRPr lang="it-IT"/>
        </a:p>
      </dgm:t>
    </dgm:pt>
    <dgm:pt modelId="{9494932A-B65D-3C4D-8B35-24B4584284ED}" type="sibTrans" cxnId="{E09841A3-E61F-0244-876D-1C0C430FB502}">
      <dgm:prSet/>
      <dgm:spPr/>
      <dgm:t>
        <a:bodyPr/>
        <a:lstStyle/>
        <a:p>
          <a:endParaRPr lang="it-IT"/>
        </a:p>
      </dgm:t>
    </dgm:pt>
    <dgm:pt modelId="{03523EDD-26EC-184C-AD5D-CA30904C161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TV </a:t>
          </a:r>
        </a:p>
        <a:p>
          <a:r>
            <a:rPr lang="it-IT" sz="1400" dirty="0">
              <a:solidFill>
                <a:schemeClr val="bg1"/>
              </a:solidFill>
            </a:rPr>
            <a:t>RADIO</a:t>
          </a:r>
        </a:p>
        <a:p>
          <a:r>
            <a:rPr lang="it-IT" sz="1400" dirty="0">
              <a:solidFill>
                <a:schemeClr val="bg1"/>
              </a:solidFill>
            </a:rPr>
            <a:t>DIGITAL</a:t>
          </a:r>
        </a:p>
      </dgm:t>
    </dgm:pt>
    <dgm:pt modelId="{AF6BD16B-D724-854B-ACBC-3CBE8B355F11}" type="parTrans" cxnId="{5283DF8C-5FC5-F243-A30A-2036BC4B4204}">
      <dgm:prSet/>
      <dgm:spPr/>
      <dgm:t>
        <a:bodyPr/>
        <a:lstStyle/>
        <a:p>
          <a:endParaRPr lang="it-IT"/>
        </a:p>
      </dgm:t>
    </dgm:pt>
    <dgm:pt modelId="{C6B2BCEB-D654-B64E-9119-6E0524A678D7}" type="sibTrans" cxnId="{5283DF8C-5FC5-F243-A30A-2036BC4B4204}">
      <dgm:prSet/>
      <dgm:spPr/>
      <dgm:t>
        <a:bodyPr/>
        <a:lstStyle/>
        <a:p>
          <a:endParaRPr lang="it-IT"/>
        </a:p>
      </dgm:t>
    </dgm:pt>
    <dgm:pt modelId="{723A92E2-E819-6B44-AB13-B8CC323C2FF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ISTITUZIONALI</a:t>
          </a:r>
        </a:p>
      </dgm:t>
    </dgm:pt>
    <dgm:pt modelId="{B553BF6D-2A63-8B42-BEA1-ABEDEB6D0FF8}" type="parTrans" cxnId="{F9BE8459-CD7D-C640-8069-0A664771BFB8}">
      <dgm:prSet/>
      <dgm:spPr/>
      <dgm:t>
        <a:bodyPr/>
        <a:lstStyle/>
        <a:p>
          <a:endParaRPr lang="it-IT"/>
        </a:p>
      </dgm:t>
    </dgm:pt>
    <dgm:pt modelId="{48A09E10-182F-B54D-BBFE-9638CC4F21B8}" type="sibTrans" cxnId="{F9BE8459-CD7D-C640-8069-0A664771BFB8}">
      <dgm:prSet/>
      <dgm:spPr/>
      <dgm:t>
        <a:bodyPr/>
        <a:lstStyle/>
        <a:p>
          <a:endParaRPr lang="it-IT"/>
        </a:p>
      </dgm:t>
    </dgm:pt>
    <dgm:pt modelId="{2B5FC080-15DC-6947-BDDD-55C23A48C41F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PROGETTI SPIN OFF</a:t>
          </a:r>
        </a:p>
        <a:p>
          <a:r>
            <a:rPr lang="it-IT" sz="1400" dirty="0">
              <a:solidFill>
                <a:schemeClr val="bg1"/>
              </a:solidFill>
            </a:rPr>
            <a:t>FORMAT  </a:t>
          </a:r>
        </a:p>
        <a:p>
          <a:r>
            <a:rPr lang="it-IT" sz="1400" dirty="0">
              <a:solidFill>
                <a:schemeClr val="bg1"/>
              </a:solidFill>
            </a:rPr>
            <a:t>4ELEMENTS </a:t>
          </a:r>
        </a:p>
      </dgm:t>
    </dgm:pt>
    <dgm:pt modelId="{94B0BFC2-554C-B84A-8ADF-1EF2DF2E2DBE}" type="parTrans" cxnId="{DF996613-0CE6-454A-B9EE-95AF789D6DC0}">
      <dgm:prSet/>
      <dgm:spPr/>
      <dgm:t>
        <a:bodyPr/>
        <a:lstStyle/>
        <a:p>
          <a:endParaRPr lang="it-IT"/>
        </a:p>
      </dgm:t>
    </dgm:pt>
    <dgm:pt modelId="{5A610B91-A1E3-1A48-B803-82FB4A87B026}" type="sibTrans" cxnId="{DF996613-0CE6-454A-B9EE-95AF789D6DC0}">
      <dgm:prSet/>
      <dgm:spPr/>
      <dgm:t>
        <a:bodyPr/>
        <a:lstStyle/>
        <a:p>
          <a:endParaRPr lang="it-IT"/>
        </a:p>
      </dgm:t>
    </dgm:pt>
    <dgm:pt modelId="{3291D2E2-6CAC-FB47-AF66-8D5C81BFB5A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MEDIA PARTNER</a:t>
          </a:r>
        </a:p>
      </dgm:t>
    </dgm:pt>
    <dgm:pt modelId="{F2B1C46C-3DED-9641-A93C-09E26EA27CF2}" type="parTrans" cxnId="{7C40786F-BACF-6C4A-AB95-20A39FDE85D2}">
      <dgm:prSet/>
      <dgm:spPr/>
      <dgm:t>
        <a:bodyPr/>
        <a:lstStyle/>
        <a:p>
          <a:endParaRPr lang="it-IT"/>
        </a:p>
      </dgm:t>
    </dgm:pt>
    <dgm:pt modelId="{18053B94-08DF-114B-A7BF-0EB1C3C2C83A}" type="sibTrans" cxnId="{7C40786F-BACF-6C4A-AB95-20A39FDE85D2}">
      <dgm:prSet/>
      <dgm:spPr/>
      <dgm:t>
        <a:bodyPr/>
        <a:lstStyle/>
        <a:p>
          <a:endParaRPr lang="it-IT"/>
        </a:p>
      </dgm:t>
    </dgm:pt>
    <dgm:pt modelId="{2ADC1512-9A60-4A45-96E7-B6A5216F3A59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&amp; COMITATO SCIENTIFICO </a:t>
          </a:r>
        </a:p>
      </dgm:t>
    </dgm:pt>
    <dgm:pt modelId="{5455D451-B7A0-4B46-BCAA-39BCF5221EE8}" type="parTrans" cxnId="{71D6CFCD-77C0-AA48-9347-3609E4B25CA5}">
      <dgm:prSet/>
      <dgm:spPr/>
      <dgm:t>
        <a:bodyPr/>
        <a:lstStyle/>
        <a:p>
          <a:endParaRPr lang="it-IT"/>
        </a:p>
      </dgm:t>
    </dgm:pt>
    <dgm:pt modelId="{DB2A7DDF-37A8-F744-851B-E986D1499814}" type="sibTrans" cxnId="{71D6CFCD-77C0-AA48-9347-3609E4B25CA5}">
      <dgm:prSet/>
      <dgm:spPr/>
      <dgm:t>
        <a:bodyPr/>
        <a:lstStyle/>
        <a:p>
          <a:endParaRPr lang="it-IT"/>
        </a:p>
      </dgm:t>
    </dgm:pt>
    <dgm:pt modelId="{67D8D2D2-B427-844F-B2F4-40D950579238}">
      <dgm:prSet phldrT="[Tes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PARTNER SCIENTIFICI</a:t>
          </a:r>
        </a:p>
      </dgm:t>
    </dgm:pt>
    <dgm:pt modelId="{349B17F8-48D3-1445-AB9B-AECC784484E9}" type="parTrans" cxnId="{63845FD2-5740-6843-870F-B788CAA20E37}">
      <dgm:prSet/>
      <dgm:spPr/>
      <dgm:t>
        <a:bodyPr/>
        <a:lstStyle/>
        <a:p>
          <a:endParaRPr lang="it-IT"/>
        </a:p>
      </dgm:t>
    </dgm:pt>
    <dgm:pt modelId="{BF74ABC7-AC16-EF4C-ADAC-AB7A2195BA92}" type="sibTrans" cxnId="{63845FD2-5740-6843-870F-B788CAA20E37}">
      <dgm:prSet/>
      <dgm:spPr/>
      <dgm:t>
        <a:bodyPr/>
        <a:lstStyle/>
        <a:p>
          <a:endParaRPr lang="it-IT"/>
        </a:p>
      </dgm:t>
    </dgm:pt>
    <dgm:pt modelId="{3C7366AB-BEBB-5148-8B28-DC2D7A3E20CD}">
      <dgm:prSet/>
      <dgm:spPr/>
      <dgm:t>
        <a:bodyPr/>
        <a:lstStyle/>
        <a:p>
          <a:endParaRPr lang="it-IT"/>
        </a:p>
      </dgm:t>
    </dgm:pt>
    <dgm:pt modelId="{F8C079F0-9935-4B45-8197-008FE72C3D8C}" type="parTrans" cxnId="{2BD32DBF-36F6-6543-BA98-C977CD5E7D07}">
      <dgm:prSet/>
      <dgm:spPr/>
      <dgm:t>
        <a:bodyPr/>
        <a:lstStyle/>
        <a:p>
          <a:endParaRPr lang="it-IT"/>
        </a:p>
      </dgm:t>
    </dgm:pt>
    <dgm:pt modelId="{4D38EF74-5E9D-0341-9A56-59E6F81E63BD}" type="sibTrans" cxnId="{2BD32DBF-36F6-6543-BA98-C977CD5E7D07}">
      <dgm:prSet/>
      <dgm:spPr/>
      <dgm:t>
        <a:bodyPr/>
        <a:lstStyle/>
        <a:p>
          <a:endParaRPr lang="it-IT"/>
        </a:p>
      </dgm:t>
    </dgm:pt>
    <dgm:pt modelId="{B8DE3DB8-6D11-EE4A-BB2F-9F4A9365E4C1}" type="pres">
      <dgm:prSet presAssocID="{DCE4229C-0D0C-8545-8803-25D7B319ACA7}" presName="cycle" presStyleCnt="0">
        <dgm:presLayoutVars>
          <dgm:dir/>
          <dgm:resizeHandles val="exact"/>
        </dgm:presLayoutVars>
      </dgm:prSet>
      <dgm:spPr/>
    </dgm:pt>
    <dgm:pt modelId="{58C0711E-3776-A54E-9430-C077F4B795E6}" type="pres">
      <dgm:prSet presAssocID="{373AFE90-F8EE-1542-9C3B-0833A9B7965C}" presName="node" presStyleLbl="node1" presStyleIdx="0" presStyleCnt="8">
        <dgm:presLayoutVars>
          <dgm:bulletEnabled val="1"/>
        </dgm:presLayoutVars>
      </dgm:prSet>
      <dgm:spPr/>
    </dgm:pt>
    <dgm:pt modelId="{BBFB5857-7F5E-8E45-8065-1D4362222F0C}" type="pres">
      <dgm:prSet presAssocID="{9494932A-B65D-3C4D-8B35-24B4584284ED}" presName="sibTrans" presStyleLbl="sibTrans2D1" presStyleIdx="0" presStyleCnt="8"/>
      <dgm:spPr/>
    </dgm:pt>
    <dgm:pt modelId="{4F8AE0C0-F978-DF49-A980-DBF1AE84A9E2}" type="pres">
      <dgm:prSet presAssocID="{9494932A-B65D-3C4D-8B35-24B4584284ED}" presName="connectorText" presStyleLbl="sibTrans2D1" presStyleIdx="0" presStyleCnt="8"/>
      <dgm:spPr/>
    </dgm:pt>
    <dgm:pt modelId="{755935F7-B80A-C449-B624-EC88F3DF9FE8}" type="pres">
      <dgm:prSet presAssocID="{03523EDD-26EC-184C-AD5D-CA30904C1619}" presName="node" presStyleLbl="node1" presStyleIdx="1" presStyleCnt="8">
        <dgm:presLayoutVars>
          <dgm:bulletEnabled val="1"/>
        </dgm:presLayoutVars>
      </dgm:prSet>
      <dgm:spPr/>
    </dgm:pt>
    <dgm:pt modelId="{A0A9A7F9-3AC7-6048-B973-90FCAB2FC986}" type="pres">
      <dgm:prSet presAssocID="{C6B2BCEB-D654-B64E-9119-6E0524A678D7}" presName="sibTrans" presStyleLbl="sibTrans2D1" presStyleIdx="1" presStyleCnt="8"/>
      <dgm:spPr/>
    </dgm:pt>
    <dgm:pt modelId="{398523FC-4472-104F-A1C7-783B306FFF0B}" type="pres">
      <dgm:prSet presAssocID="{C6B2BCEB-D654-B64E-9119-6E0524A678D7}" presName="connectorText" presStyleLbl="sibTrans2D1" presStyleIdx="1" presStyleCnt="8"/>
      <dgm:spPr/>
    </dgm:pt>
    <dgm:pt modelId="{9C6A8D83-E7BB-3445-80F4-4127D82B9EE7}" type="pres">
      <dgm:prSet presAssocID="{2ADC1512-9A60-4A45-96E7-B6A5216F3A59}" presName="node" presStyleLbl="node1" presStyleIdx="2" presStyleCnt="8">
        <dgm:presLayoutVars>
          <dgm:bulletEnabled val="1"/>
        </dgm:presLayoutVars>
      </dgm:prSet>
      <dgm:spPr/>
    </dgm:pt>
    <dgm:pt modelId="{676413F8-5BBF-8D47-8809-7A5BB9BEFC26}" type="pres">
      <dgm:prSet presAssocID="{DB2A7DDF-37A8-F744-851B-E986D1499814}" presName="sibTrans" presStyleLbl="sibTrans2D1" presStyleIdx="2" presStyleCnt="8"/>
      <dgm:spPr/>
    </dgm:pt>
    <dgm:pt modelId="{6D0D0325-3C60-6048-9102-45DCB750DF81}" type="pres">
      <dgm:prSet presAssocID="{DB2A7DDF-37A8-F744-851B-E986D1499814}" presName="connectorText" presStyleLbl="sibTrans2D1" presStyleIdx="2" presStyleCnt="8"/>
      <dgm:spPr/>
    </dgm:pt>
    <dgm:pt modelId="{09CE4389-35B7-4641-BED4-B59A9BBF8DA5}" type="pres">
      <dgm:prSet presAssocID="{67D8D2D2-B427-844F-B2F4-40D950579238}" presName="node" presStyleLbl="node1" presStyleIdx="3" presStyleCnt="8">
        <dgm:presLayoutVars>
          <dgm:bulletEnabled val="1"/>
        </dgm:presLayoutVars>
      </dgm:prSet>
      <dgm:spPr/>
    </dgm:pt>
    <dgm:pt modelId="{307E307B-9E88-B143-A1C3-D6AD37A9E411}" type="pres">
      <dgm:prSet presAssocID="{BF74ABC7-AC16-EF4C-ADAC-AB7A2195BA92}" presName="sibTrans" presStyleLbl="sibTrans2D1" presStyleIdx="3" presStyleCnt="8"/>
      <dgm:spPr/>
    </dgm:pt>
    <dgm:pt modelId="{E1230D11-19A2-C24A-B562-79C5085612C0}" type="pres">
      <dgm:prSet presAssocID="{BF74ABC7-AC16-EF4C-ADAC-AB7A2195BA92}" presName="connectorText" presStyleLbl="sibTrans2D1" presStyleIdx="3" presStyleCnt="8"/>
      <dgm:spPr/>
    </dgm:pt>
    <dgm:pt modelId="{221A4A31-8AAC-DC46-8D98-8C4FBD2F24B4}" type="pres">
      <dgm:prSet presAssocID="{723A92E2-E819-6B44-AB13-B8CC323C2FF8}" presName="node" presStyleLbl="node1" presStyleIdx="4" presStyleCnt="8">
        <dgm:presLayoutVars>
          <dgm:bulletEnabled val="1"/>
        </dgm:presLayoutVars>
      </dgm:prSet>
      <dgm:spPr/>
    </dgm:pt>
    <dgm:pt modelId="{DFF05212-96C6-0F47-982E-DE6B559B95BA}" type="pres">
      <dgm:prSet presAssocID="{48A09E10-182F-B54D-BBFE-9638CC4F21B8}" presName="sibTrans" presStyleLbl="sibTrans2D1" presStyleIdx="4" presStyleCnt="8"/>
      <dgm:spPr/>
    </dgm:pt>
    <dgm:pt modelId="{A3DC4ECC-0A36-DB46-BD78-49944DA3215B}" type="pres">
      <dgm:prSet presAssocID="{48A09E10-182F-B54D-BBFE-9638CC4F21B8}" presName="connectorText" presStyleLbl="sibTrans2D1" presStyleIdx="4" presStyleCnt="8"/>
      <dgm:spPr/>
    </dgm:pt>
    <dgm:pt modelId="{231C216B-EF2C-1949-8A7B-4ECBA67B3C45}" type="pres">
      <dgm:prSet presAssocID="{2B5FC080-15DC-6947-BDDD-55C23A48C41F}" presName="node" presStyleLbl="node1" presStyleIdx="5" presStyleCnt="8">
        <dgm:presLayoutVars>
          <dgm:bulletEnabled val="1"/>
        </dgm:presLayoutVars>
      </dgm:prSet>
      <dgm:spPr/>
    </dgm:pt>
    <dgm:pt modelId="{0B8455BB-0B99-D943-A3B9-173B9E12BBE0}" type="pres">
      <dgm:prSet presAssocID="{5A610B91-A1E3-1A48-B803-82FB4A87B026}" presName="sibTrans" presStyleLbl="sibTrans2D1" presStyleIdx="5" presStyleCnt="8"/>
      <dgm:spPr/>
    </dgm:pt>
    <dgm:pt modelId="{66DECED2-0F13-314B-B955-D69F6FB45554}" type="pres">
      <dgm:prSet presAssocID="{5A610B91-A1E3-1A48-B803-82FB4A87B026}" presName="connectorText" presStyleLbl="sibTrans2D1" presStyleIdx="5" presStyleCnt="8"/>
      <dgm:spPr/>
    </dgm:pt>
    <dgm:pt modelId="{A9DD2DF0-D564-AB44-8A4B-13809625084F}" type="pres">
      <dgm:prSet presAssocID="{3291D2E2-6CAC-FB47-AF66-8D5C81BFB5A9}" presName="node" presStyleLbl="node1" presStyleIdx="6" presStyleCnt="8" custScaleY="102953" custRadScaleRad="102361" custRadScaleInc="-1591">
        <dgm:presLayoutVars>
          <dgm:bulletEnabled val="1"/>
        </dgm:presLayoutVars>
      </dgm:prSet>
      <dgm:spPr/>
    </dgm:pt>
    <dgm:pt modelId="{83A7DFB9-858A-6F41-9B4A-BC323AD42F04}" type="pres">
      <dgm:prSet presAssocID="{18053B94-08DF-114B-A7BF-0EB1C3C2C83A}" presName="sibTrans" presStyleLbl="sibTrans2D1" presStyleIdx="6" presStyleCnt="8"/>
      <dgm:spPr/>
    </dgm:pt>
    <dgm:pt modelId="{29BF7221-7E8C-924A-AE4F-5332C671C3B5}" type="pres">
      <dgm:prSet presAssocID="{18053B94-08DF-114B-A7BF-0EB1C3C2C83A}" presName="connectorText" presStyleLbl="sibTrans2D1" presStyleIdx="6" presStyleCnt="8"/>
      <dgm:spPr/>
    </dgm:pt>
    <dgm:pt modelId="{841F2C04-984B-114A-9906-6767C4D9903F}" type="pres">
      <dgm:prSet presAssocID="{3C7366AB-BEBB-5148-8B28-DC2D7A3E20CD}" presName="node" presStyleLbl="node1" presStyleIdx="7" presStyleCnt="8">
        <dgm:presLayoutVars>
          <dgm:bulletEnabled val="1"/>
        </dgm:presLayoutVars>
      </dgm:prSet>
      <dgm:spPr/>
    </dgm:pt>
    <dgm:pt modelId="{8DFA48C3-3C25-5545-8D9A-AE87318C9656}" type="pres">
      <dgm:prSet presAssocID="{4D38EF74-5E9D-0341-9A56-59E6F81E63BD}" presName="sibTrans" presStyleLbl="sibTrans2D1" presStyleIdx="7" presStyleCnt="8"/>
      <dgm:spPr/>
    </dgm:pt>
    <dgm:pt modelId="{8FF7B913-FF7D-FC4C-9011-C757C03CD805}" type="pres">
      <dgm:prSet presAssocID="{4D38EF74-5E9D-0341-9A56-59E6F81E63BD}" presName="connectorText" presStyleLbl="sibTrans2D1" presStyleIdx="7" presStyleCnt="8"/>
      <dgm:spPr/>
    </dgm:pt>
  </dgm:ptLst>
  <dgm:cxnLst>
    <dgm:cxn modelId="{9ED07403-F050-4D4E-8846-8D432C4E2B42}" type="presOf" srcId="{9494932A-B65D-3C4D-8B35-24B4584284ED}" destId="{BBFB5857-7F5E-8E45-8065-1D4362222F0C}" srcOrd="0" destOrd="0" presId="urn:microsoft.com/office/officeart/2005/8/layout/cycle2"/>
    <dgm:cxn modelId="{BD7C8008-5A7A-B244-94B5-5432ABE39A6F}" type="presOf" srcId="{3C7366AB-BEBB-5148-8B28-DC2D7A3E20CD}" destId="{841F2C04-984B-114A-9906-6767C4D9903F}" srcOrd="0" destOrd="0" presId="urn:microsoft.com/office/officeart/2005/8/layout/cycle2"/>
    <dgm:cxn modelId="{25106409-2055-CD43-A885-3265E0663443}" type="presOf" srcId="{48A09E10-182F-B54D-BBFE-9638CC4F21B8}" destId="{A3DC4ECC-0A36-DB46-BD78-49944DA3215B}" srcOrd="1" destOrd="0" presId="urn:microsoft.com/office/officeart/2005/8/layout/cycle2"/>
    <dgm:cxn modelId="{F2435813-3442-D740-A69C-B6893AFE0C79}" type="presOf" srcId="{2ADC1512-9A60-4A45-96E7-B6A5216F3A59}" destId="{9C6A8D83-E7BB-3445-80F4-4127D82B9EE7}" srcOrd="0" destOrd="0" presId="urn:microsoft.com/office/officeart/2005/8/layout/cycle2"/>
    <dgm:cxn modelId="{DF996613-0CE6-454A-B9EE-95AF789D6DC0}" srcId="{DCE4229C-0D0C-8545-8803-25D7B319ACA7}" destId="{2B5FC080-15DC-6947-BDDD-55C23A48C41F}" srcOrd="5" destOrd="0" parTransId="{94B0BFC2-554C-B84A-8ADF-1EF2DF2E2DBE}" sibTransId="{5A610B91-A1E3-1A48-B803-82FB4A87B026}"/>
    <dgm:cxn modelId="{DE7ECB16-20DD-E344-BF82-5173DC218A45}" type="presOf" srcId="{03523EDD-26EC-184C-AD5D-CA30904C1619}" destId="{755935F7-B80A-C449-B624-EC88F3DF9FE8}" srcOrd="0" destOrd="0" presId="urn:microsoft.com/office/officeart/2005/8/layout/cycle2"/>
    <dgm:cxn modelId="{7D3B6717-9915-5244-BCF3-15F60784890A}" type="presOf" srcId="{DCE4229C-0D0C-8545-8803-25D7B319ACA7}" destId="{B8DE3DB8-6D11-EE4A-BB2F-9F4A9365E4C1}" srcOrd="0" destOrd="0" presId="urn:microsoft.com/office/officeart/2005/8/layout/cycle2"/>
    <dgm:cxn modelId="{E4D41919-6ADC-994D-8C10-73740F0CB121}" type="presOf" srcId="{373AFE90-F8EE-1542-9C3B-0833A9B7965C}" destId="{58C0711E-3776-A54E-9430-C077F4B795E6}" srcOrd="0" destOrd="0" presId="urn:microsoft.com/office/officeart/2005/8/layout/cycle2"/>
    <dgm:cxn modelId="{5086DF21-788B-1747-ABF3-7EA1527633AA}" type="presOf" srcId="{C6B2BCEB-D654-B64E-9119-6E0524A678D7}" destId="{A0A9A7F9-3AC7-6048-B973-90FCAB2FC986}" srcOrd="0" destOrd="0" presId="urn:microsoft.com/office/officeart/2005/8/layout/cycle2"/>
    <dgm:cxn modelId="{64A8B223-2234-A047-B040-C07718F53717}" type="presOf" srcId="{4D38EF74-5E9D-0341-9A56-59E6F81E63BD}" destId="{8FF7B913-FF7D-FC4C-9011-C757C03CD805}" srcOrd="1" destOrd="0" presId="urn:microsoft.com/office/officeart/2005/8/layout/cycle2"/>
    <dgm:cxn modelId="{35FF2525-53A7-464E-9F35-EA89A40CFAC1}" type="presOf" srcId="{4D38EF74-5E9D-0341-9A56-59E6F81E63BD}" destId="{8DFA48C3-3C25-5545-8D9A-AE87318C9656}" srcOrd="0" destOrd="0" presId="urn:microsoft.com/office/officeart/2005/8/layout/cycle2"/>
    <dgm:cxn modelId="{96523037-B421-794D-8BC9-43A736A9F94D}" type="presOf" srcId="{BF74ABC7-AC16-EF4C-ADAC-AB7A2195BA92}" destId="{E1230D11-19A2-C24A-B562-79C5085612C0}" srcOrd="1" destOrd="0" presId="urn:microsoft.com/office/officeart/2005/8/layout/cycle2"/>
    <dgm:cxn modelId="{443AEE42-9301-334B-BBC3-D2E49EE4DC9C}" type="presOf" srcId="{723A92E2-E819-6B44-AB13-B8CC323C2FF8}" destId="{221A4A31-8AAC-DC46-8D98-8C4FBD2F24B4}" srcOrd="0" destOrd="0" presId="urn:microsoft.com/office/officeart/2005/8/layout/cycle2"/>
    <dgm:cxn modelId="{C2F1D94B-7235-0048-A034-969EB38F91C6}" type="presOf" srcId="{3291D2E2-6CAC-FB47-AF66-8D5C81BFB5A9}" destId="{A9DD2DF0-D564-AB44-8A4B-13809625084F}" srcOrd="0" destOrd="0" presId="urn:microsoft.com/office/officeart/2005/8/layout/cycle2"/>
    <dgm:cxn modelId="{1067D653-E8AB-E14F-9A8E-F18B614AB01F}" type="presOf" srcId="{67D8D2D2-B427-844F-B2F4-40D950579238}" destId="{09CE4389-35B7-4641-BED4-B59A9BBF8DA5}" srcOrd="0" destOrd="0" presId="urn:microsoft.com/office/officeart/2005/8/layout/cycle2"/>
    <dgm:cxn modelId="{F9BE8459-CD7D-C640-8069-0A664771BFB8}" srcId="{DCE4229C-0D0C-8545-8803-25D7B319ACA7}" destId="{723A92E2-E819-6B44-AB13-B8CC323C2FF8}" srcOrd="4" destOrd="0" parTransId="{B553BF6D-2A63-8B42-BEA1-ABEDEB6D0FF8}" sibTransId="{48A09E10-182F-B54D-BBFE-9638CC4F21B8}"/>
    <dgm:cxn modelId="{F69DE164-DF8F-194A-B214-6E4B0FB61062}" type="presOf" srcId="{9494932A-B65D-3C4D-8B35-24B4584284ED}" destId="{4F8AE0C0-F978-DF49-A980-DBF1AE84A9E2}" srcOrd="1" destOrd="0" presId="urn:microsoft.com/office/officeart/2005/8/layout/cycle2"/>
    <dgm:cxn modelId="{3B7B576E-0EAC-3C43-A799-0CACD4F08763}" type="presOf" srcId="{DB2A7DDF-37A8-F744-851B-E986D1499814}" destId="{676413F8-5BBF-8D47-8809-7A5BB9BEFC26}" srcOrd="0" destOrd="0" presId="urn:microsoft.com/office/officeart/2005/8/layout/cycle2"/>
    <dgm:cxn modelId="{7C40786F-BACF-6C4A-AB95-20A39FDE85D2}" srcId="{DCE4229C-0D0C-8545-8803-25D7B319ACA7}" destId="{3291D2E2-6CAC-FB47-AF66-8D5C81BFB5A9}" srcOrd="6" destOrd="0" parTransId="{F2B1C46C-3DED-9641-A93C-09E26EA27CF2}" sibTransId="{18053B94-08DF-114B-A7BF-0EB1C3C2C83A}"/>
    <dgm:cxn modelId="{5283DF8C-5FC5-F243-A30A-2036BC4B4204}" srcId="{DCE4229C-0D0C-8545-8803-25D7B319ACA7}" destId="{03523EDD-26EC-184C-AD5D-CA30904C1619}" srcOrd="1" destOrd="0" parTransId="{AF6BD16B-D724-854B-ACBC-3CBE8B355F11}" sibTransId="{C6B2BCEB-D654-B64E-9119-6E0524A678D7}"/>
    <dgm:cxn modelId="{5823D49E-6C0C-FA4E-86DF-10D85D72C3CC}" type="presOf" srcId="{5A610B91-A1E3-1A48-B803-82FB4A87B026}" destId="{0B8455BB-0B99-D943-A3B9-173B9E12BBE0}" srcOrd="0" destOrd="0" presId="urn:microsoft.com/office/officeart/2005/8/layout/cycle2"/>
    <dgm:cxn modelId="{E09841A3-E61F-0244-876D-1C0C430FB502}" srcId="{DCE4229C-0D0C-8545-8803-25D7B319ACA7}" destId="{373AFE90-F8EE-1542-9C3B-0833A9B7965C}" srcOrd="0" destOrd="0" parTransId="{EEDF4137-D51D-A344-AF18-1162AC8B7E94}" sibTransId="{9494932A-B65D-3C4D-8B35-24B4584284ED}"/>
    <dgm:cxn modelId="{9750DBA9-BD70-3D4B-8108-7EB5BC28B1D2}" type="presOf" srcId="{C6B2BCEB-D654-B64E-9119-6E0524A678D7}" destId="{398523FC-4472-104F-A1C7-783B306FFF0B}" srcOrd="1" destOrd="0" presId="urn:microsoft.com/office/officeart/2005/8/layout/cycle2"/>
    <dgm:cxn modelId="{391B4AB9-0D94-9241-8988-ADCB1EB55C6A}" type="presOf" srcId="{BF74ABC7-AC16-EF4C-ADAC-AB7A2195BA92}" destId="{307E307B-9E88-B143-A1C3-D6AD37A9E411}" srcOrd="0" destOrd="0" presId="urn:microsoft.com/office/officeart/2005/8/layout/cycle2"/>
    <dgm:cxn modelId="{2BD32DBF-36F6-6543-BA98-C977CD5E7D07}" srcId="{DCE4229C-0D0C-8545-8803-25D7B319ACA7}" destId="{3C7366AB-BEBB-5148-8B28-DC2D7A3E20CD}" srcOrd="7" destOrd="0" parTransId="{F8C079F0-9935-4B45-8197-008FE72C3D8C}" sibTransId="{4D38EF74-5E9D-0341-9A56-59E6F81E63BD}"/>
    <dgm:cxn modelId="{71D6CFCD-77C0-AA48-9347-3609E4B25CA5}" srcId="{DCE4229C-0D0C-8545-8803-25D7B319ACA7}" destId="{2ADC1512-9A60-4A45-96E7-B6A5216F3A59}" srcOrd="2" destOrd="0" parTransId="{5455D451-B7A0-4B46-BCAA-39BCF5221EE8}" sibTransId="{DB2A7DDF-37A8-F744-851B-E986D1499814}"/>
    <dgm:cxn modelId="{8CB1F0D0-7ED6-AD4E-8179-3CB28601D734}" type="presOf" srcId="{2B5FC080-15DC-6947-BDDD-55C23A48C41F}" destId="{231C216B-EF2C-1949-8A7B-4ECBA67B3C45}" srcOrd="0" destOrd="0" presId="urn:microsoft.com/office/officeart/2005/8/layout/cycle2"/>
    <dgm:cxn modelId="{63845FD2-5740-6843-870F-B788CAA20E37}" srcId="{DCE4229C-0D0C-8545-8803-25D7B319ACA7}" destId="{67D8D2D2-B427-844F-B2F4-40D950579238}" srcOrd="3" destOrd="0" parTransId="{349B17F8-48D3-1445-AB9B-AECC784484E9}" sibTransId="{BF74ABC7-AC16-EF4C-ADAC-AB7A2195BA92}"/>
    <dgm:cxn modelId="{448509E4-B231-A94B-99D2-17253A0E641C}" type="presOf" srcId="{48A09E10-182F-B54D-BBFE-9638CC4F21B8}" destId="{DFF05212-96C6-0F47-982E-DE6B559B95BA}" srcOrd="0" destOrd="0" presId="urn:microsoft.com/office/officeart/2005/8/layout/cycle2"/>
    <dgm:cxn modelId="{EC0D98E4-DD61-1F4D-90E0-E1FFA7319630}" type="presOf" srcId="{5A610B91-A1E3-1A48-B803-82FB4A87B026}" destId="{66DECED2-0F13-314B-B955-D69F6FB45554}" srcOrd="1" destOrd="0" presId="urn:microsoft.com/office/officeart/2005/8/layout/cycle2"/>
    <dgm:cxn modelId="{C851CEE9-584D-F542-96EF-C7AF172EEE63}" type="presOf" srcId="{18053B94-08DF-114B-A7BF-0EB1C3C2C83A}" destId="{83A7DFB9-858A-6F41-9B4A-BC323AD42F04}" srcOrd="0" destOrd="0" presId="urn:microsoft.com/office/officeart/2005/8/layout/cycle2"/>
    <dgm:cxn modelId="{3D4509FB-CEAB-1E46-833A-A53B8AFEF1E8}" type="presOf" srcId="{DB2A7DDF-37A8-F744-851B-E986D1499814}" destId="{6D0D0325-3C60-6048-9102-45DCB750DF81}" srcOrd="1" destOrd="0" presId="urn:microsoft.com/office/officeart/2005/8/layout/cycle2"/>
    <dgm:cxn modelId="{B8F662FC-45E1-7542-929E-38A4F7B53A4A}" type="presOf" srcId="{18053B94-08DF-114B-A7BF-0EB1C3C2C83A}" destId="{29BF7221-7E8C-924A-AE4F-5332C671C3B5}" srcOrd="1" destOrd="0" presId="urn:microsoft.com/office/officeart/2005/8/layout/cycle2"/>
    <dgm:cxn modelId="{18BE7300-980C-0A40-B862-63058CE122CC}" type="presParOf" srcId="{B8DE3DB8-6D11-EE4A-BB2F-9F4A9365E4C1}" destId="{58C0711E-3776-A54E-9430-C077F4B795E6}" srcOrd="0" destOrd="0" presId="urn:microsoft.com/office/officeart/2005/8/layout/cycle2"/>
    <dgm:cxn modelId="{688169D9-5738-B745-BD3E-AF26D79686FF}" type="presParOf" srcId="{B8DE3DB8-6D11-EE4A-BB2F-9F4A9365E4C1}" destId="{BBFB5857-7F5E-8E45-8065-1D4362222F0C}" srcOrd="1" destOrd="0" presId="urn:microsoft.com/office/officeart/2005/8/layout/cycle2"/>
    <dgm:cxn modelId="{8DC74FB1-7D26-C647-87AD-6F463CCFFC78}" type="presParOf" srcId="{BBFB5857-7F5E-8E45-8065-1D4362222F0C}" destId="{4F8AE0C0-F978-DF49-A980-DBF1AE84A9E2}" srcOrd="0" destOrd="0" presId="urn:microsoft.com/office/officeart/2005/8/layout/cycle2"/>
    <dgm:cxn modelId="{E317A9EB-EC54-7747-B915-9243D92CC454}" type="presParOf" srcId="{B8DE3DB8-6D11-EE4A-BB2F-9F4A9365E4C1}" destId="{755935F7-B80A-C449-B624-EC88F3DF9FE8}" srcOrd="2" destOrd="0" presId="urn:microsoft.com/office/officeart/2005/8/layout/cycle2"/>
    <dgm:cxn modelId="{8E44AB4C-AC91-D24D-A041-294F5F642172}" type="presParOf" srcId="{B8DE3DB8-6D11-EE4A-BB2F-9F4A9365E4C1}" destId="{A0A9A7F9-3AC7-6048-B973-90FCAB2FC986}" srcOrd="3" destOrd="0" presId="urn:microsoft.com/office/officeart/2005/8/layout/cycle2"/>
    <dgm:cxn modelId="{0285C732-C9A7-7946-9099-793BF75C1BAB}" type="presParOf" srcId="{A0A9A7F9-3AC7-6048-B973-90FCAB2FC986}" destId="{398523FC-4472-104F-A1C7-783B306FFF0B}" srcOrd="0" destOrd="0" presId="urn:microsoft.com/office/officeart/2005/8/layout/cycle2"/>
    <dgm:cxn modelId="{0919340E-B933-4745-8D19-7F4A37986781}" type="presParOf" srcId="{B8DE3DB8-6D11-EE4A-BB2F-9F4A9365E4C1}" destId="{9C6A8D83-E7BB-3445-80F4-4127D82B9EE7}" srcOrd="4" destOrd="0" presId="urn:microsoft.com/office/officeart/2005/8/layout/cycle2"/>
    <dgm:cxn modelId="{D60B78A9-D036-2B43-9BC3-C2609DD46872}" type="presParOf" srcId="{B8DE3DB8-6D11-EE4A-BB2F-9F4A9365E4C1}" destId="{676413F8-5BBF-8D47-8809-7A5BB9BEFC26}" srcOrd="5" destOrd="0" presId="urn:microsoft.com/office/officeart/2005/8/layout/cycle2"/>
    <dgm:cxn modelId="{18B47F03-B6FD-E64F-A44F-C84A7E04520F}" type="presParOf" srcId="{676413F8-5BBF-8D47-8809-7A5BB9BEFC26}" destId="{6D0D0325-3C60-6048-9102-45DCB750DF81}" srcOrd="0" destOrd="0" presId="urn:microsoft.com/office/officeart/2005/8/layout/cycle2"/>
    <dgm:cxn modelId="{47448227-1559-DC4B-8AF3-19CC57FB47C1}" type="presParOf" srcId="{B8DE3DB8-6D11-EE4A-BB2F-9F4A9365E4C1}" destId="{09CE4389-35B7-4641-BED4-B59A9BBF8DA5}" srcOrd="6" destOrd="0" presId="urn:microsoft.com/office/officeart/2005/8/layout/cycle2"/>
    <dgm:cxn modelId="{B4766447-0043-974C-832C-3BA14F5175C3}" type="presParOf" srcId="{B8DE3DB8-6D11-EE4A-BB2F-9F4A9365E4C1}" destId="{307E307B-9E88-B143-A1C3-D6AD37A9E411}" srcOrd="7" destOrd="0" presId="urn:microsoft.com/office/officeart/2005/8/layout/cycle2"/>
    <dgm:cxn modelId="{B8F210D9-C839-D849-9B5E-421801286133}" type="presParOf" srcId="{307E307B-9E88-B143-A1C3-D6AD37A9E411}" destId="{E1230D11-19A2-C24A-B562-79C5085612C0}" srcOrd="0" destOrd="0" presId="urn:microsoft.com/office/officeart/2005/8/layout/cycle2"/>
    <dgm:cxn modelId="{CE38BB17-53BB-E542-B24E-44F320E1BDD1}" type="presParOf" srcId="{B8DE3DB8-6D11-EE4A-BB2F-9F4A9365E4C1}" destId="{221A4A31-8AAC-DC46-8D98-8C4FBD2F24B4}" srcOrd="8" destOrd="0" presId="urn:microsoft.com/office/officeart/2005/8/layout/cycle2"/>
    <dgm:cxn modelId="{A33D9C6D-8DF2-3043-86FB-31F04DD5E6F7}" type="presParOf" srcId="{B8DE3DB8-6D11-EE4A-BB2F-9F4A9365E4C1}" destId="{DFF05212-96C6-0F47-982E-DE6B559B95BA}" srcOrd="9" destOrd="0" presId="urn:microsoft.com/office/officeart/2005/8/layout/cycle2"/>
    <dgm:cxn modelId="{84947411-B95D-914D-8CDF-0E73674D83E0}" type="presParOf" srcId="{DFF05212-96C6-0F47-982E-DE6B559B95BA}" destId="{A3DC4ECC-0A36-DB46-BD78-49944DA3215B}" srcOrd="0" destOrd="0" presId="urn:microsoft.com/office/officeart/2005/8/layout/cycle2"/>
    <dgm:cxn modelId="{190FD5D4-2B74-354E-817A-1B0502F28A11}" type="presParOf" srcId="{B8DE3DB8-6D11-EE4A-BB2F-9F4A9365E4C1}" destId="{231C216B-EF2C-1949-8A7B-4ECBA67B3C45}" srcOrd="10" destOrd="0" presId="urn:microsoft.com/office/officeart/2005/8/layout/cycle2"/>
    <dgm:cxn modelId="{5F23F075-9EDE-034D-92D1-6A8A087E7363}" type="presParOf" srcId="{B8DE3DB8-6D11-EE4A-BB2F-9F4A9365E4C1}" destId="{0B8455BB-0B99-D943-A3B9-173B9E12BBE0}" srcOrd="11" destOrd="0" presId="urn:microsoft.com/office/officeart/2005/8/layout/cycle2"/>
    <dgm:cxn modelId="{AC12001B-13F4-3345-9CB1-762D34E4DF45}" type="presParOf" srcId="{0B8455BB-0B99-D943-A3B9-173B9E12BBE0}" destId="{66DECED2-0F13-314B-B955-D69F6FB45554}" srcOrd="0" destOrd="0" presId="urn:microsoft.com/office/officeart/2005/8/layout/cycle2"/>
    <dgm:cxn modelId="{B74892CC-963D-3247-B4EA-9EF804F27938}" type="presParOf" srcId="{B8DE3DB8-6D11-EE4A-BB2F-9F4A9365E4C1}" destId="{A9DD2DF0-D564-AB44-8A4B-13809625084F}" srcOrd="12" destOrd="0" presId="urn:microsoft.com/office/officeart/2005/8/layout/cycle2"/>
    <dgm:cxn modelId="{332C994D-4759-DC4A-AC0D-B771166BEB1E}" type="presParOf" srcId="{B8DE3DB8-6D11-EE4A-BB2F-9F4A9365E4C1}" destId="{83A7DFB9-858A-6F41-9B4A-BC323AD42F04}" srcOrd="13" destOrd="0" presId="urn:microsoft.com/office/officeart/2005/8/layout/cycle2"/>
    <dgm:cxn modelId="{D523AA76-0D74-3A46-9E14-0E4746C7C9A5}" type="presParOf" srcId="{83A7DFB9-858A-6F41-9B4A-BC323AD42F04}" destId="{29BF7221-7E8C-924A-AE4F-5332C671C3B5}" srcOrd="0" destOrd="0" presId="urn:microsoft.com/office/officeart/2005/8/layout/cycle2"/>
    <dgm:cxn modelId="{62F20FED-D55B-DB44-B3C9-DB535BB74F69}" type="presParOf" srcId="{B8DE3DB8-6D11-EE4A-BB2F-9F4A9365E4C1}" destId="{841F2C04-984B-114A-9906-6767C4D9903F}" srcOrd="14" destOrd="0" presId="urn:microsoft.com/office/officeart/2005/8/layout/cycle2"/>
    <dgm:cxn modelId="{F1318FE9-A808-D643-8223-3291D17D3F10}" type="presParOf" srcId="{B8DE3DB8-6D11-EE4A-BB2F-9F4A9365E4C1}" destId="{8DFA48C3-3C25-5545-8D9A-AE87318C9656}" srcOrd="15" destOrd="0" presId="urn:microsoft.com/office/officeart/2005/8/layout/cycle2"/>
    <dgm:cxn modelId="{0CCC3383-3046-B042-AD4E-1965CE0A1F09}" type="presParOf" srcId="{8DFA48C3-3C25-5545-8D9A-AE87318C9656}" destId="{8FF7B913-FF7D-FC4C-9011-C757C03CD8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B30FEE-AA4F-E846-B313-5C8BA82B16E3}" type="doc">
      <dgm:prSet loTypeId="urn:microsoft.com/office/officeart/2005/8/layout/cycle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7A5661B1-FEB2-1A42-B25C-637CF4A16B6F}">
      <dgm:prSet phldrT="[Testo]"/>
      <dgm:spPr/>
      <dgm:t>
        <a:bodyPr/>
        <a:lstStyle/>
        <a:p>
          <a:r>
            <a:rPr lang="it-IT" dirty="0"/>
            <a:t>INTERNATIONAL DIGITAL </a:t>
          </a:r>
        </a:p>
      </dgm:t>
    </dgm:pt>
    <dgm:pt modelId="{A803F214-ECE0-DE41-A8D7-B0D16EF2DD92}" type="parTrans" cxnId="{D44787B5-CFC2-2B4B-929E-B72A92859A35}">
      <dgm:prSet/>
      <dgm:spPr/>
      <dgm:t>
        <a:bodyPr/>
        <a:lstStyle/>
        <a:p>
          <a:endParaRPr lang="it-IT"/>
        </a:p>
      </dgm:t>
    </dgm:pt>
    <dgm:pt modelId="{0CCAF00D-9557-0948-9E75-A366FF9C1851}" type="sibTrans" cxnId="{D44787B5-CFC2-2B4B-929E-B72A92859A35}">
      <dgm:prSet/>
      <dgm:spPr/>
      <dgm:t>
        <a:bodyPr/>
        <a:lstStyle/>
        <a:p>
          <a:endParaRPr lang="it-IT"/>
        </a:p>
      </dgm:t>
    </dgm:pt>
    <dgm:pt modelId="{56BB7AC6-630B-2342-9A98-65A992C0088B}">
      <dgm:prSet phldrT="[Testo]"/>
      <dgm:spPr/>
      <dgm:t>
        <a:bodyPr/>
        <a:lstStyle/>
        <a:p>
          <a:r>
            <a:rPr lang="it-IT" dirty="0"/>
            <a:t>FESTIVAL DEL CINEMA </a:t>
          </a:r>
        </a:p>
      </dgm:t>
    </dgm:pt>
    <dgm:pt modelId="{78E5388F-4058-8D4D-BF83-FBD5C8B3BC14}" type="parTrans" cxnId="{6FDAC73E-5FB4-794D-8BA5-CDDCA0413F7F}">
      <dgm:prSet/>
      <dgm:spPr/>
      <dgm:t>
        <a:bodyPr/>
        <a:lstStyle/>
        <a:p>
          <a:endParaRPr lang="it-IT"/>
        </a:p>
      </dgm:t>
    </dgm:pt>
    <dgm:pt modelId="{13BD2456-F588-4C4D-A19F-03980A570418}" type="sibTrans" cxnId="{6FDAC73E-5FB4-794D-8BA5-CDDCA0413F7F}">
      <dgm:prSet/>
      <dgm:spPr/>
      <dgm:t>
        <a:bodyPr/>
        <a:lstStyle/>
        <a:p>
          <a:endParaRPr lang="it-IT"/>
        </a:p>
      </dgm:t>
    </dgm:pt>
    <dgm:pt modelId="{08463142-F379-1441-B69B-F326091FD04A}">
      <dgm:prSet phldrT="[Testo]"/>
      <dgm:spPr/>
      <dgm:t>
        <a:bodyPr/>
        <a:lstStyle/>
        <a:p>
          <a:r>
            <a:rPr lang="it-IT" dirty="0"/>
            <a:t>INTERNATIONAL PRESS</a:t>
          </a:r>
        </a:p>
      </dgm:t>
    </dgm:pt>
    <dgm:pt modelId="{2632C8C7-6C68-A644-9F5C-C0245E73C39B}" type="parTrans" cxnId="{696EC360-D9D8-D04B-BC48-71F8A1D86ED9}">
      <dgm:prSet/>
      <dgm:spPr/>
      <dgm:t>
        <a:bodyPr/>
        <a:lstStyle/>
        <a:p>
          <a:endParaRPr lang="it-IT"/>
        </a:p>
      </dgm:t>
    </dgm:pt>
    <dgm:pt modelId="{3BB8A006-FB26-B54C-98F5-BFA225C96CB2}" type="sibTrans" cxnId="{696EC360-D9D8-D04B-BC48-71F8A1D86ED9}">
      <dgm:prSet/>
      <dgm:spPr/>
      <dgm:t>
        <a:bodyPr/>
        <a:lstStyle/>
        <a:p>
          <a:endParaRPr lang="it-IT"/>
        </a:p>
      </dgm:t>
    </dgm:pt>
    <dgm:pt modelId="{1973FEC0-4614-8E4C-A60B-DAEBEC558EC2}">
      <dgm:prSet phldrT="[Testo]"/>
      <dgm:spPr/>
      <dgm:t>
        <a:bodyPr/>
        <a:lstStyle/>
        <a:p>
          <a:r>
            <a:rPr lang="it-IT" dirty="0"/>
            <a:t>INTERNATRIONAL BROADCASTER </a:t>
          </a:r>
        </a:p>
      </dgm:t>
    </dgm:pt>
    <dgm:pt modelId="{551BA856-3652-A949-A0EC-2EF1FE3C42F3}" type="parTrans" cxnId="{003D14E9-99DA-7244-94A2-55701EA449F5}">
      <dgm:prSet/>
      <dgm:spPr/>
      <dgm:t>
        <a:bodyPr/>
        <a:lstStyle/>
        <a:p>
          <a:endParaRPr lang="it-IT"/>
        </a:p>
      </dgm:t>
    </dgm:pt>
    <dgm:pt modelId="{BA8B2E7F-19F5-314D-8394-4AFEFF283B68}" type="sibTrans" cxnId="{003D14E9-99DA-7244-94A2-55701EA449F5}">
      <dgm:prSet/>
      <dgm:spPr/>
      <dgm:t>
        <a:bodyPr/>
        <a:lstStyle/>
        <a:p>
          <a:endParaRPr lang="it-IT"/>
        </a:p>
      </dgm:t>
    </dgm:pt>
    <dgm:pt modelId="{EA2E7BDC-A877-F94D-AA81-CC215FBC2F9C}">
      <dgm:prSet phldrT="[Testo]"/>
      <dgm:spPr/>
      <dgm:t>
        <a:bodyPr/>
        <a:lstStyle/>
        <a:p>
          <a:r>
            <a:rPr lang="it-IT" dirty="0"/>
            <a:t>BOOK</a:t>
          </a:r>
        </a:p>
      </dgm:t>
    </dgm:pt>
    <dgm:pt modelId="{7BBAA4B9-CD1B-7844-894E-3D08D2897A24}" type="parTrans" cxnId="{6CF5085B-33E4-A340-8661-8E93CD4738EE}">
      <dgm:prSet/>
      <dgm:spPr/>
      <dgm:t>
        <a:bodyPr/>
        <a:lstStyle/>
        <a:p>
          <a:endParaRPr lang="it-IT"/>
        </a:p>
      </dgm:t>
    </dgm:pt>
    <dgm:pt modelId="{DCB2BCAB-4532-8749-960A-7DFD7421A4BF}" type="sibTrans" cxnId="{6CF5085B-33E4-A340-8661-8E93CD4738EE}">
      <dgm:prSet/>
      <dgm:spPr/>
      <dgm:t>
        <a:bodyPr/>
        <a:lstStyle/>
        <a:p>
          <a:endParaRPr lang="it-IT"/>
        </a:p>
      </dgm:t>
    </dgm:pt>
    <dgm:pt modelId="{A54CDFA5-0A59-1F49-815B-DC8449242406}">
      <dgm:prSet phldrT="[Testo]"/>
      <dgm:spPr/>
      <dgm:t>
        <a:bodyPr/>
        <a:lstStyle/>
        <a:p>
          <a:r>
            <a:rPr lang="it-IT" dirty="0"/>
            <a:t>SPIN OFF</a:t>
          </a:r>
        </a:p>
        <a:p>
          <a:r>
            <a:rPr lang="it-IT" dirty="0"/>
            <a:t>BRAND </a:t>
          </a:r>
        </a:p>
      </dgm:t>
    </dgm:pt>
    <dgm:pt modelId="{A993CDE1-2779-9B4C-A692-EBA49D67DF55}" type="parTrans" cxnId="{39D250E5-06B4-EE41-A6AF-5A69199473AF}">
      <dgm:prSet/>
      <dgm:spPr/>
      <dgm:t>
        <a:bodyPr/>
        <a:lstStyle/>
        <a:p>
          <a:endParaRPr lang="it-IT"/>
        </a:p>
      </dgm:t>
    </dgm:pt>
    <dgm:pt modelId="{1AAB7721-61F6-8148-A2F7-D45A5CFC05AD}" type="sibTrans" cxnId="{39D250E5-06B4-EE41-A6AF-5A69199473AF}">
      <dgm:prSet/>
      <dgm:spPr/>
      <dgm:t>
        <a:bodyPr/>
        <a:lstStyle/>
        <a:p>
          <a:endParaRPr lang="it-IT"/>
        </a:p>
      </dgm:t>
    </dgm:pt>
    <dgm:pt modelId="{029A1C40-A447-2E4F-9331-7D425F903A55}">
      <dgm:prSet phldrT="[Testo]"/>
      <dgm:spPr/>
      <dgm:t>
        <a:bodyPr/>
        <a:lstStyle/>
        <a:p>
          <a:r>
            <a:rPr lang="it-IT" dirty="0"/>
            <a:t>LIVE CONCERT </a:t>
          </a:r>
        </a:p>
        <a:p>
          <a:r>
            <a:rPr lang="it-IT" dirty="0"/>
            <a:t>OPERA THEATER</a:t>
          </a:r>
        </a:p>
      </dgm:t>
    </dgm:pt>
    <dgm:pt modelId="{D72A45B5-1C80-6A41-8143-41D21754E405}" type="parTrans" cxnId="{BCEA7E55-FC80-5946-8759-AD6BC5582557}">
      <dgm:prSet/>
      <dgm:spPr/>
      <dgm:t>
        <a:bodyPr/>
        <a:lstStyle/>
        <a:p>
          <a:endParaRPr lang="it-IT"/>
        </a:p>
      </dgm:t>
    </dgm:pt>
    <dgm:pt modelId="{AFF50C39-850D-6B4C-805C-7274CF7EB9EB}" type="sibTrans" cxnId="{BCEA7E55-FC80-5946-8759-AD6BC5582557}">
      <dgm:prSet/>
      <dgm:spPr/>
      <dgm:t>
        <a:bodyPr/>
        <a:lstStyle/>
        <a:p>
          <a:endParaRPr lang="it-IT"/>
        </a:p>
      </dgm:t>
    </dgm:pt>
    <dgm:pt modelId="{E770F93B-BF70-F24A-AF08-6EFC983FE6FF}" type="pres">
      <dgm:prSet presAssocID="{03B30FEE-AA4F-E846-B313-5C8BA82B16E3}" presName="cycle" presStyleCnt="0">
        <dgm:presLayoutVars>
          <dgm:dir/>
          <dgm:resizeHandles val="exact"/>
        </dgm:presLayoutVars>
      </dgm:prSet>
      <dgm:spPr/>
    </dgm:pt>
    <dgm:pt modelId="{CE04EA89-A49B-1F49-AB05-8FDE664CB067}" type="pres">
      <dgm:prSet presAssocID="{7A5661B1-FEB2-1A42-B25C-637CF4A16B6F}" presName="node" presStyleLbl="node1" presStyleIdx="0" presStyleCnt="7">
        <dgm:presLayoutVars>
          <dgm:bulletEnabled val="1"/>
        </dgm:presLayoutVars>
      </dgm:prSet>
      <dgm:spPr/>
    </dgm:pt>
    <dgm:pt modelId="{DFBE4A23-175C-E44A-9199-4BAA715937C9}" type="pres">
      <dgm:prSet presAssocID="{0CCAF00D-9557-0948-9E75-A366FF9C1851}" presName="sibTrans" presStyleLbl="sibTrans2D1" presStyleIdx="0" presStyleCnt="7"/>
      <dgm:spPr/>
    </dgm:pt>
    <dgm:pt modelId="{7F5166E0-88DD-7F4A-A181-7CFFC84E6517}" type="pres">
      <dgm:prSet presAssocID="{0CCAF00D-9557-0948-9E75-A366FF9C1851}" presName="connectorText" presStyleLbl="sibTrans2D1" presStyleIdx="0" presStyleCnt="7"/>
      <dgm:spPr/>
    </dgm:pt>
    <dgm:pt modelId="{5EAF2FFD-4F68-0F43-8701-775E60ECC35A}" type="pres">
      <dgm:prSet presAssocID="{EA2E7BDC-A877-F94D-AA81-CC215FBC2F9C}" presName="node" presStyleLbl="node1" presStyleIdx="1" presStyleCnt="7">
        <dgm:presLayoutVars>
          <dgm:bulletEnabled val="1"/>
        </dgm:presLayoutVars>
      </dgm:prSet>
      <dgm:spPr/>
    </dgm:pt>
    <dgm:pt modelId="{F6CE09DC-F901-6147-89A4-D742F8C4F6CF}" type="pres">
      <dgm:prSet presAssocID="{DCB2BCAB-4532-8749-960A-7DFD7421A4BF}" presName="sibTrans" presStyleLbl="sibTrans2D1" presStyleIdx="1" presStyleCnt="7"/>
      <dgm:spPr/>
    </dgm:pt>
    <dgm:pt modelId="{92A96712-1631-5D41-833E-4F0A5F41E9F3}" type="pres">
      <dgm:prSet presAssocID="{DCB2BCAB-4532-8749-960A-7DFD7421A4BF}" presName="connectorText" presStyleLbl="sibTrans2D1" presStyleIdx="1" presStyleCnt="7"/>
      <dgm:spPr/>
    </dgm:pt>
    <dgm:pt modelId="{8D09ED6F-3A0B-234B-86E6-E2DCD5DE4021}" type="pres">
      <dgm:prSet presAssocID="{A54CDFA5-0A59-1F49-815B-DC8449242406}" presName="node" presStyleLbl="node1" presStyleIdx="2" presStyleCnt="7">
        <dgm:presLayoutVars>
          <dgm:bulletEnabled val="1"/>
        </dgm:presLayoutVars>
      </dgm:prSet>
      <dgm:spPr/>
    </dgm:pt>
    <dgm:pt modelId="{3A09BC13-E39E-B845-A92E-16AE7E10ED45}" type="pres">
      <dgm:prSet presAssocID="{1AAB7721-61F6-8148-A2F7-D45A5CFC05AD}" presName="sibTrans" presStyleLbl="sibTrans2D1" presStyleIdx="2" presStyleCnt="7"/>
      <dgm:spPr/>
    </dgm:pt>
    <dgm:pt modelId="{6B5C24DA-5FFB-7A45-9D0D-F45BD4365B82}" type="pres">
      <dgm:prSet presAssocID="{1AAB7721-61F6-8148-A2F7-D45A5CFC05AD}" presName="connectorText" presStyleLbl="sibTrans2D1" presStyleIdx="2" presStyleCnt="7"/>
      <dgm:spPr/>
    </dgm:pt>
    <dgm:pt modelId="{6B8B7005-48C3-6346-8B39-26F6677CDB41}" type="pres">
      <dgm:prSet presAssocID="{029A1C40-A447-2E4F-9331-7D425F903A55}" presName="node" presStyleLbl="node1" presStyleIdx="3" presStyleCnt="7">
        <dgm:presLayoutVars>
          <dgm:bulletEnabled val="1"/>
        </dgm:presLayoutVars>
      </dgm:prSet>
      <dgm:spPr/>
    </dgm:pt>
    <dgm:pt modelId="{33381877-DC87-6640-9A7F-B1644B7DEBBC}" type="pres">
      <dgm:prSet presAssocID="{AFF50C39-850D-6B4C-805C-7274CF7EB9EB}" presName="sibTrans" presStyleLbl="sibTrans2D1" presStyleIdx="3" presStyleCnt="7"/>
      <dgm:spPr/>
    </dgm:pt>
    <dgm:pt modelId="{FCF57493-1BB6-2A48-8333-A155CE28E12A}" type="pres">
      <dgm:prSet presAssocID="{AFF50C39-850D-6B4C-805C-7274CF7EB9EB}" presName="connectorText" presStyleLbl="sibTrans2D1" presStyleIdx="3" presStyleCnt="7"/>
      <dgm:spPr/>
    </dgm:pt>
    <dgm:pt modelId="{AC2BA88C-EA28-DE4A-9493-F816A7E9CCF2}" type="pres">
      <dgm:prSet presAssocID="{56BB7AC6-630B-2342-9A98-65A992C0088B}" presName="node" presStyleLbl="node1" presStyleIdx="4" presStyleCnt="7">
        <dgm:presLayoutVars>
          <dgm:bulletEnabled val="1"/>
        </dgm:presLayoutVars>
      </dgm:prSet>
      <dgm:spPr/>
    </dgm:pt>
    <dgm:pt modelId="{4FEC1F4F-7C4A-724B-995E-0316C3F73D39}" type="pres">
      <dgm:prSet presAssocID="{13BD2456-F588-4C4D-A19F-03980A570418}" presName="sibTrans" presStyleLbl="sibTrans2D1" presStyleIdx="4" presStyleCnt="7"/>
      <dgm:spPr/>
    </dgm:pt>
    <dgm:pt modelId="{BC68F2B5-C404-2B43-B073-1A4CEFC3BAE7}" type="pres">
      <dgm:prSet presAssocID="{13BD2456-F588-4C4D-A19F-03980A570418}" presName="connectorText" presStyleLbl="sibTrans2D1" presStyleIdx="4" presStyleCnt="7"/>
      <dgm:spPr/>
    </dgm:pt>
    <dgm:pt modelId="{D7842E14-F107-CE4B-94C6-C81BBFCF7098}" type="pres">
      <dgm:prSet presAssocID="{08463142-F379-1441-B69B-F326091FD04A}" presName="node" presStyleLbl="node1" presStyleIdx="5" presStyleCnt="7">
        <dgm:presLayoutVars>
          <dgm:bulletEnabled val="1"/>
        </dgm:presLayoutVars>
      </dgm:prSet>
      <dgm:spPr/>
    </dgm:pt>
    <dgm:pt modelId="{D6E99E79-857F-B744-84CE-17269524FF66}" type="pres">
      <dgm:prSet presAssocID="{3BB8A006-FB26-B54C-98F5-BFA225C96CB2}" presName="sibTrans" presStyleLbl="sibTrans2D1" presStyleIdx="5" presStyleCnt="7"/>
      <dgm:spPr/>
    </dgm:pt>
    <dgm:pt modelId="{627430C7-844E-2548-9529-EA404FC94DF9}" type="pres">
      <dgm:prSet presAssocID="{3BB8A006-FB26-B54C-98F5-BFA225C96CB2}" presName="connectorText" presStyleLbl="sibTrans2D1" presStyleIdx="5" presStyleCnt="7"/>
      <dgm:spPr/>
    </dgm:pt>
    <dgm:pt modelId="{74A7D0F9-6D7F-BA41-83C9-734FC629E1C4}" type="pres">
      <dgm:prSet presAssocID="{1973FEC0-4614-8E4C-A60B-DAEBEC558EC2}" presName="node" presStyleLbl="node1" presStyleIdx="6" presStyleCnt="7">
        <dgm:presLayoutVars>
          <dgm:bulletEnabled val="1"/>
        </dgm:presLayoutVars>
      </dgm:prSet>
      <dgm:spPr/>
    </dgm:pt>
    <dgm:pt modelId="{A0850ECA-90C0-9449-A82F-38192F3D2CFB}" type="pres">
      <dgm:prSet presAssocID="{BA8B2E7F-19F5-314D-8394-4AFEFF283B68}" presName="sibTrans" presStyleLbl="sibTrans2D1" presStyleIdx="6" presStyleCnt="7"/>
      <dgm:spPr/>
    </dgm:pt>
    <dgm:pt modelId="{7744C5BA-23F3-8C4D-8A41-B334EA6A0557}" type="pres">
      <dgm:prSet presAssocID="{BA8B2E7F-19F5-314D-8394-4AFEFF283B68}" presName="connectorText" presStyleLbl="sibTrans2D1" presStyleIdx="6" presStyleCnt="7"/>
      <dgm:spPr/>
    </dgm:pt>
  </dgm:ptLst>
  <dgm:cxnLst>
    <dgm:cxn modelId="{F765371E-6459-614F-B16A-594CF806D752}" type="presOf" srcId="{029A1C40-A447-2E4F-9331-7D425F903A55}" destId="{6B8B7005-48C3-6346-8B39-26F6677CDB41}" srcOrd="0" destOrd="0" presId="urn:microsoft.com/office/officeart/2005/8/layout/cycle2"/>
    <dgm:cxn modelId="{EDABE023-B392-B348-B9D9-ECC77F7A8E50}" type="presOf" srcId="{03B30FEE-AA4F-E846-B313-5C8BA82B16E3}" destId="{E770F93B-BF70-F24A-AF08-6EFC983FE6FF}" srcOrd="0" destOrd="0" presId="urn:microsoft.com/office/officeart/2005/8/layout/cycle2"/>
    <dgm:cxn modelId="{F5F4672A-576A-DD48-9DE1-60BC530F0159}" type="presOf" srcId="{08463142-F379-1441-B69B-F326091FD04A}" destId="{D7842E14-F107-CE4B-94C6-C81BBFCF7098}" srcOrd="0" destOrd="0" presId="urn:microsoft.com/office/officeart/2005/8/layout/cycle2"/>
    <dgm:cxn modelId="{8CEEE539-A771-C64D-B3E6-006E87A0B79E}" type="presOf" srcId="{1973FEC0-4614-8E4C-A60B-DAEBEC558EC2}" destId="{74A7D0F9-6D7F-BA41-83C9-734FC629E1C4}" srcOrd="0" destOrd="0" presId="urn:microsoft.com/office/officeart/2005/8/layout/cycle2"/>
    <dgm:cxn modelId="{6FDAC73E-5FB4-794D-8BA5-CDDCA0413F7F}" srcId="{03B30FEE-AA4F-E846-B313-5C8BA82B16E3}" destId="{56BB7AC6-630B-2342-9A98-65A992C0088B}" srcOrd="4" destOrd="0" parTransId="{78E5388F-4058-8D4D-BF83-FBD5C8B3BC14}" sibTransId="{13BD2456-F588-4C4D-A19F-03980A570418}"/>
    <dgm:cxn modelId="{E5C26552-422E-EE45-B29D-084AE5427502}" type="presOf" srcId="{DCB2BCAB-4532-8749-960A-7DFD7421A4BF}" destId="{92A96712-1631-5D41-833E-4F0A5F41E9F3}" srcOrd="1" destOrd="0" presId="urn:microsoft.com/office/officeart/2005/8/layout/cycle2"/>
    <dgm:cxn modelId="{BCEA7E55-FC80-5946-8759-AD6BC5582557}" srcId="{03B30FEE-AA4F-E846-B313-5C8BA82B16E3}" destId="{029A1C40-A447-2E4F-9331-7D425F903A55}" srcOrd="3" destOrd="0" parTransId="{D72A45B5-1C80-6A41-8143-41D21754E405}" sibTransId="{AFF50C39-850D-6B4C-805C-7274CF7EB9EB}"/>
    <dgm:cxn modelId="{6CF5085B-33E4-A340-8661-8E93CD4738EE}" srcId="{03B30FEE-AA4F-E846-B313-5C8BA82B16E3}" destId="{EA2E7BDC-A877-F94D-AA81-CC215FBC2F9C}" srcOrd="1" destOrd="0" parTransId="{7BBAA4B9-CD1B-7844-894E-3D08D2897A24}" sibTransId="{DCB2BCAB-4532-8749-960A-7DFD7421A4BF}"/>
    <dgm:cxn modelId="{5B15F45F-9E1B-954F-88C7-E675ECE7FEFC}" type="presOf" srcId="{AFF50C39-850D-6B4C-805C-7274CF7EB9EB}" destId="{33381877-DC87-6640-9A7F-B1644B7DEBBC}" srcOrd="0" destOrd="0" presId="urn:microsoft.com/office/officeart/2005/8/layout/cycle2"/>
    <dgm:cxn modelId="{696EC360-D9D8-D04B-BC48-71F8A1D86ED9}" srcId="{03B30FEE-AA4F-E846-B313-5C8BA82B16E3}" destId="{08463142-F379-1441-B69B-F326091FD04A}" srcOrd="5" destOrd="0" parTransId="{2632C8C7-6C68-A644-9F5C-C0245E73C39B}" sibTransId="{3BB8A006-FB26-B54C-98F5-BFA225C96CB2}"/>
    <dgm:cxn modelId="{ACAC0762-8BF8-0241-96A1-FCB8B0AA0126}" type="presOf" srcId="{0CCAF00D-9557-0948-9E75-A366FF9C1851}" destId="{7F5166E0-88DD-7F4A-A181-7CFFC84E6517}" srcOrd="1" destOrd="0" presId="urn:microsoft.com/office/officeart/2005/8/layout/cycle2"/>
    <dgm:cxn modelId="{F1E19E6A-7FF6-B84A-915A-23CD346C3745}" type="presOf" srcId="{7A5661B1-FEB2-1A42-B25C-637CF4A16B6F}" destId="{CE04EA89-A49B-1F49-AB05-8FDE664CB067}" srcOrd="0" destOrd="0" presId="urn:microsoft.com/office/officeart/2005/8/layout/cycle2"/>
    <dgm:cxn modelId="{F4AE1B7B-DF84-B240-B26D-57331EC6141E}" type="presOf" srcId="{DCB2BCAB-4532-8749-960A-7DFD7421A4BF}" destId="{F6CE09DC-F901-6147-89A4-D742F8C4F6CF}" srcOrd="0" destOrd="0" presId="urn:microsoft.com/office/officeart/2005/8/layout/cycle2"/>
    <dgm:cxn modelId="{560F477B-BF33-2B45-B955-46ACFF1539F5}" type="presOf" srcId="{BA8B2E7F-19F5-314D-8394-4AFEFF283B68}" destId="{A0850ECA-90C0-9449-A82F-38192F3D2CFB}" srcOrd="0" destOrd="0" presId="urn:microsoft.com/office/officeart/2005/8/layout/cycle2"/>
    <dgm:cxn modelId="{AADC928F-61D9-FA45-8FC0-903C5710622B}" type="presOf" srcId="{1AAB7721-61F6-8148-A2F7-D45A5CFC05AD}" destId="{6B5C24DA-5FFB-7A45-9D0D-F45BD4365B82}" srcOrd="1" destOrd="0" presId="urn:microsoft.com/office/officeart/2005/8/layout/cycle2"/>
    <dgm:cxn modelId="{F12BAA93-35FA-2E4A-8475-BF3D59AF420D}" type="presOf" srcId="{13BD2456-F588-4C4D-A19F-03980A570418}" destId="{BC68F2B5-C404-2B43-B073-1A4CEFC3BAE7}" srcOrd="1" destOrd="0" presId="urn:microsoft.com/office/officeart/2005/8/layout/cycle2"/>
    <dgm:cxn modelId="{E2B6BB93-4A57-9143-A87B-310F77F5F2B9}" type="presOf" srcId="{3BB8A006-FB26-B54C-98F5-BFA225C96CB2}" destId="{627430C7-844E-2548-9529-EA404FC94DF9}" srcOrd="1" destOrd="0" presId="urn:microsoft.com/office/officeart/2005/8/layout/cycle2"/>
    <dgm:cxn modelId="{AF020894-8BDC-6B43-B21D-38DC41795D8A}" type="presOf" srcId="{A54CDFA5-0A59-1F49-815B-DC8449242406}" destId="{8D09ED6F-3A0B-234B-86E6-E2DCD5DE4021}" srcOrd="0" destOrd="0" presId="urn:microsoft.com/office/officeart/2005/8/layout/cycle2"/>
    <dgm:cxn modelId="{BB6BB6AD-5010-1B4B-AF6E-00F66277FD46}" type="presOf" srcId="{BA8B2E7F-19F5-314D-8394-4AFEFF283B68}" destId="{7744C5BA-23F3-8C4D-8A41-B334EA6A0557}" srcOrd="1" destOrd="0" presId="urn:microsoft.com/office/officeart/2005/8/layout/cycle2"/>
    <dgm:cxn modelId="{D44787B5-CFC2-2B4B-929E-B72A92859A35}" srcId="{03B30FEE-AA4F-E846-B313-5C8BA82B16E3}" destId="{7A5661B1-FEB2-1A42-B25C-637CF4A16B6F}" srcOrd="0" destOrd="0" parTransId="{A803F214-ECE0-DE41-A8D7-B0D16EF2DD92}" sibTransId="{0CCAF00D-9557-0948-9E75-A366FF9C1851}"/>
    <dgm:cxn modelId="{0B96D9CE-D8B8-FA46-AA89-CD773EB76EDF}" type="presOf" srcId="{EA2E7BDC-A877-F94D-AA81-CC215FBC2F9C}" destId="{5EAF2FFD-4F68-0F43-8701-775E60ECC35A}" srcOrd="0" destOrd="0" presId="urn:microsoft.com/office/officeart/2005/8/layout/cycle2"/>
    <dgm:cxn modelId="{103F5ADD-D0D5-6A41-9305-4C2240D8F262}" type="presOf" srcId="{3BB8A006-FB26-B54C-98F5-BFA225C96CB2}" destId="{D6E99E79-857F-B744-84CE-17269524FF66}" srcOrd="0" destOrd="0" presId="urn:microsoft.com/office/officeart/2005/8/layout/cycle2"/>
    <dgm:cxn modelId="{39D250E5-06B4-EE41-A6AF-5A69199473AF}" srcId="{03B30FEE-AA4F-E846-B313-5C8BA82B16E3}" destId="{A54CDFA5-0A59-1F49-815B-DC8449242406}" srcOrd="2" destOrd="0" parTransId="{A993CDE1-2779-9B4C-A692-EBA49D67DF55}" sibTransId="{1AAB7721-61F6-8148-A2F7-D45A5CFC05AD}"/>
    <dgm:cxn modelId="{003D14E9-99DA-7244-94A2-55701EA449F5}" srcId="{03B30FEE-AA4F-E846-B313-5C8BA82B16E3}" destId="{1973FEC0-4614-8E4C-A60B-DAEBEC558EC2}" srcOrd="6" destOrd="0" parTransId="{551BA856-3652-A949-A0EC-2EF1FE3C42F3}" sibTransId="{BA8B2E7F-19F5-314D-8394-4AFEFF283B68}"/>
    <dgm:cxn modelId="{7E97C0E9-2982-B647-A603-2FE545AEB6C4}" type="presOf" srcId="{13BD2456-F588-4C4D-A19F-03980A570418}" destId="{4FEC1F4F-7C4A-724B-995E-0316C3F73D39}" srcOrd="0" destOrd="0" presId="urn:microsoft.com/office/officeart/2005/8/layout/cycle2"/>
    <dgm:cxn modelId="{4F5BE3F7-14F3-1842-99E9-D850BE60576A}" type="presOf" srcId="{1AAB7721-61F6-8148-A2F7-D45A5CFC05AD}" destId="{3A09BC13-E39E-B845-A92E-16AE7E10ED45}" srcOrd="0" destOrd="0" presId="urn:microsoft.com/office/officeart/2005/8/layout/cycle2"/>
    <dgm:cxn modelId="{637781F8-CCBF-914C-ABD3-1EE663D7F109}" type="presOf" srcId="{AFF50C39-850D-6B4C-805C-7274CF7EB9EB}" destId="{FCF57493-1BB6-2A48-8333-A155CE28E12A}" srcOrd="1" destOrd="0" presId="urn:microsoft.com/office/officeart/2005/8/layout/cycle2"/>
    <dgm:cxn modelId="{5AC59FF8-0608-4049-97B8-94754D7AECD2}" type="presOf" srcId="{0CCAF00D-9557-0948-9E75-A366FF9C1851}" destId="{DFBE4A23-175C-E44A-9199-4BAA715937C9}" srcOrd="0" destOrd="0" presId="urn:microsoft.com/office/officeart/2005/8/layout/cycle2"/>
    <dgm:cxn modelId="{394B12F9-C37F-C540-B4A5-05E5C2D9E088}" type="presOf" srcId="{56BB7AC6-630B-2342-9A98-65A992C0088B}" destId="{AC2BA88C-EA28-DE4A-9493-F816A7E9CCF2}" srcOrd="0" destOrd="0" presId="urn:microsoft.com/office/officeart/2005/8/layout/cycle2"/>
    <dgm:cxn modelId="{23C65DCE-AB34-9A42-A096-2479A2F1B609}" type="presParOf" srcId="{E770F93B-BF70-F24A-AF08-6EFC983FE6FF}" destId="{CE04EA89-A49B-1F49-AB05-8FDE664CB067}" srcOrd="0" destOrd="0" presId="urn:microsoft.com/office/officeart/2005/8/layout/cycle2"/>
    <dgm:cxn modelId="{F04EF9F7-F509-E641-B7E2-520E0433179B}" type="presParOf" srcId="{E770F93B-BF70-F24A-AF08-6EFC983FE6FF}" destId="{DFBE4A23-175C-E44A-9199-4BAA715937C9}" srcOrd="1" destOrd="0" presId="urn:microsoft.com/office/officeart/2005/8/layout/cycle2"/>
    <dgm:cxn modelId="{9685131C-D0BD-014C-936F-CE0A377150E2}" type="presParOf" srcId="{DFBE4A23-175C-E44A-9199-4BAA715937C9}" destId="{7F5166E0-88DD-7F4A-A181-7CFFC84E6517}" srcOrd="0" destOrd="0" presId="urn:microsoft.com/office/officeart/2005/8/layout/cycle2"/>
    <dgm:cxn modelId="{8F653C0E-848F-9749-BC33-3D7C3B77AC06}" type="presParOf" srcId="{E770F93B-BF70-F24A-AF08-6EFC983FE6FF}" destId="{5EAF2FFD-4F68-0F43-8701-775E60ECC35A}" srcOrd="2" destOrd="0" presId="urn:microsoft.com/office/officeart/2005/8/layout/cycle2"/>
    <dgm:cxn modelId="{1E0C04D5-6BEA-E748-B920-C03A0F7E5737}" type="presParOf" srcId="{E770F93B-BF70-F24A-AF08-6EFC983FE6FF}" destId="{F6CE09DC-F901-6147-89A4-D742F8C4F6CF}" srcOrd="3" destOrd="0" presId="urn:microsoft.com/office/officeart/2005/8/layout/cycle2"/>
    <dgm:cxn modelId="{9F7D3B3F-4612-2946-BF4F-D044724ACCE8}" type="presParOf" srcId="{F6CE09DC-F901-6147-89A4-D742F8C4F6CF}" destId="{92A96712-1631-5D41-833E-4F0A5F41E9F3}" srcOrd="0" destOrd="0" presId="urn:microsoft.com/office/officeart/2005/8/layout/cycle2"/>
    <dgm:cxn modelId="{AD7212C2-745C-8D48-A61B-1FFC5D2CCB95}" type="presParOf" srcId="{E770F93B-BF70-F24A-AF08-6EFC983FE6FF}" destId="{8D09ED6F-3A0B-234B-86E6-E2DCD5DE4021}" srcOrd="4" destOrd="0" presId="urn:microsoft.com/office/officeart/2005/8/layout/cycle2"/>
    <dgm:cxn modelId="{FE21C49E-FEB7-F048-AE3D-43CEE8004E98}" type="presParOf" srcId="{E770F93B-BF70-F24A-AF08-6EFC983FE6FF}" destId="{3A09BC13-E39E-B845-A92E-16AE7E10ED45}" srcOrd="5" destOrd="0" presId="urn:microsoft.com/office/officeart/2005/8/layout/cycle2"/>
    <dgm:cxn modelId="{78421B05-73EF-4C45-9943-B203547CB6F5}" type="presParOf" srcId="{3A09BC13-E39E-B845-A92E-16AE7E10ED45}" destId="{6B5C24DA-5FFB-7A45-9D0D-F45BD4365B82}" srcOrd="0" destOrd="0" presId="urn:microsoft.com/office/officeart/2005/8/layout/cycle2"/>
    <dgm:cxn modelId="{9DF05D56-9BCE-6F4E-9C45-52B61166DEE3}" type="presParOf" srcId="{E770F93B-BF70-F24A-AF08-6EFC983FE6FF}" destId="{6B8B7005-48C3-6346-8B39-26F6677CDB41}" srcOrd="6" destOrd="0" presId="urn:microsoft.com/office/officeart/2005/8/layout/cycle2"/>
    <dgm:cxn modelId="{74EA99D3-B31F-1A4E-BCAF-E3908099ADDE}" type="presParOf" srcId="{E770F93B-BF70-F24A-AF08-6EFC983FE6FF}" destId="{33381877-DC87-6640-9A7F-B1644B7DEBBC}" srcOrd="7" destOrd="0" presId="urn:microsoft.com/office/officeart/2005/8/layout/cycle2"/>
    <dgm:cxn modelId="{75DBA3B8-2AF7-7A48-AEFA-D23636AD74C7}" type="presParOf" srcId="{33381877-DC87-6640-9A7F-B1644B7DEBBC}" destId="{FCF57493-1BB6-2A48-8333-A155CE28E12A}" srcOrd="0" destOrd="0" presId="urn:microsoft.com/office/officeart/2005/8/layout/cycle2"/>
    <dgm:cxn modelId="{A2B47F77-8C72-984F-801A-7229DE207EBF}" type="presParOf" srcId="{E770F93B-BF70-F24A-AF08-6EFC983FE6FF}" destId="{AC2BA88C-EA28-DE4A-9493-F816A7E9CCF2}" srcOrd="8" destOrd="0" presId="urn:microsoft.com/office/officeart/2005/8/layout/cycle2"/>
    <dgm:cxn modelId="{DCCAD9D6-F12E-D540-B552-EF7BBA1E12DB}" type="presParOf" srcId="{E770F93B-BF70-F24A-AF08-6EFC983FE6FF}" destId="{4FEC1F4F-7C4A-724B-995E-0316C3F73D39}" srcOrd="9" destOrd="0" presId="urn:microsoft.com/office/officeart/2005/8/layout/cycle2"/>
    <dgm:cxn modelId="{BAD2C92D-B66B-5843-BB81-B52534C22303}" type="presParOf" srcId="{4FEC1F4F-7C4A-724B-995E-0316C3F73D39}" destId="{BC68F2B5-C404-2B43-B073-1A4CEFC3BAE7}" srcOrd="0" destOrd="0" presId="urn:microsoft.com/office/officeart/2005/8/layout/cycle2"/>
    <dgm:cxn modelId="{1E68BE27-B688-E040-8585-01F52EB8F2D2}" type="presParOf" srcId="{E770F93B-BF70-F24A-AF08-6EFC983FE6FF}" destId="{D7842E14-F107-CE4B-94C6-C81BBFCF7098}" srcOrd="10" destOrd="0" presId="urn:microsoft.com/office/officeart/2005/8/layout/cycle2"/>
    <dgm:cxn modelId="{FF7A93C9-1832-6A4D-9A87-D2D713582EF1}" type="presParOf" srcId="{E770F93B-BF70-F24A-AF08-6EFC983FE6FF}" destId="{D6E99E79-857F-B744-84CE-17269524FF66}" srcOrd="11" destOrd="0" presId="urn:microsoft.com/office/officeart/2005/8/layout/cycle2"/>
    <dgm:cxn modelId="{6E17F709-E235-8D45-95DF-17449F349CB8}" type="presParOf" srcId="{D6E99E79-857F-B744-84CE-17269524FF66}" destId="{627430C7-844E-2548-9529-EA404FC94DF9}" srcOrd="0" destOrd="0" presId="urn:microsoft.com/office/officeart/2005/8/layout/cycle2"/>
    <dgm:cxn modelId="{D274B493-F992-FC45-8935-055565C572B8}" type="presParOf" srcId="{E770F93B-BF70-F24A-AF08-6EFC983FE6FF}" destId="{74A7D0F9-6D7F-BA41-83C9-734FC629E1C4}" srcOrd="12" destOrd="0" presId="urn:microsoft.com/office/officeart/2005/8/layout/cycle2"/>
    <dgm:cxn modelId="{84496562-8CF0-374F-A809-625DCD11DCD4}" type="presParOf" srcId="{E770F93B-BF70-F24A-AF08-6EFC983FE6FF}" destId="{A0850ECA-90C0-9449-A82F-38192F3D2CFB}" srcOrd="13" destOrd="0" presId="urn:microsoft.com/office/officeart/2005/8/layout/cycle2"/>
    <dgm:cxn modelId="{D8FCAC0B-D892-B942-A335-B1C5AB86058E}" type="presParOf" srcId="{A0850ECA-90C0-9449-A82F-38192F3D2CFB}" destId="{7744C5BA-23F3-8C4D-8A41-B334EA6A055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711E-3776-A54E-9430-C077F4B795E6}">
      <dsp:nvSpPr>
        <dsp:cNvPr id="0" name=""/>
        <dsp:cNvSpPr/>
      </dsp:nvSpPr>
      <dsp:spPr>
        <a:xfrm>
          <a:off x="5620859" y="1420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AWARDS</a:t>
          </a:r>
        </a:p>
      </dsp:txBody>
      <dsp:txXfrm>
        <a:off x="5910050" y="290611"/>
        <a:ext cx="1396340" cy="1396340"/>
      </dsp:txXfrm>
    </dsp:sp>
    <dsp:sp modelId="{BBFB5857-7F5E-8E45-8065-1D4362222F0C}">
      <dsp:nvSpPr>
        <dsp:cNvPr id="0" name=""/>
        <dsp:cNvSpPr/>
      </dsp:nvSpPr>
      <dsp:spPr>
        <a:xfrm rot="1542857">
          <a:off x="7668385" y="1292684"/>
          <a:ext cx="52572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>
        <a:off x="7676194" y="1391763"/>
        <a:ext cx="368008" cy="399880"/>
      </dsp:txXfrm>
    </dsp:sp>
    <dsp:sp modelId="{755935F7-B80A-C449-B624-EC88F3DF9FE8}">
      <dsp:nvSpPr>
        <dsp:cNvPr id="0" name=""/>
        <dsp:cNvSpPr/>
      </dsp:nvSpPr>
      <dsp:spPr>
        <a:xfrm>
          <a:off x="8293726" y="1288605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TV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RADIO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DIGITAL</a:t>
          </a:r>
        </a:p>
      </dsp:txBody>
      <dsp:txXfrm>
        <a:off x="8582917" y="1577796"/>
        <a:ext cx="1396340" cy="1396340"/>
      </dsp:txXfrm>
    </dsp:sp>
    <dsp:sp modelId="{A0A9A7F9-3AC7-6048-B973-90FCAB2FC986}">
      <dsp:nvSpPr>
        <dsp:cNvPr id="0" name=""/>
        <dsp:cNvSpPr/>
      </dsp:nvSpPr>
      <dsp:spPr>
        <a:xfrm rot="4628571">
          <a:off x="9344985" y="3374364"/>
          <a:ext cx="52572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65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>
        <a:off x="9406296" y="3430777"/>
        <a:ext cx="368008" cy="399880"/>
      </dsp:txXfrm>
    </dsp:sp>
    <dsp:sp modelId="{9C6A8D83-E7BB-3445-80F4-4127D82B9EE7}">
      <dsp:nvSpPr>
        <dsp:cNvPr id="0" name=""/>
        <dsp:cNvSpPr/>
      </dsp:nvSpPr>
      <dsp:spPr>
        <a:xfrm>
          <a:off x="8953869" y="4180882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&amp; COMITATO SCIENTIFICO </a:t>
          </a:r>
        </a:p>
      </dsp:txBody>
      <dsp:txXfrm>
        <a:off x="9243060" y="4470073"/>
        <a:ext cx="1396340" cy="1396340"/>
      </dsp:txXfrm>
    </dsp:sp>
    <dsp:sp modelId="{676413F8-5BBF-8D47-8809-7A5BB9BEFC26}">
      <dsp:nvSpPr>
        <dsp:cNvPr id="0" name=""/>
        <dsp:cNvSpPr/>
      </dsp:nvSpPr>
      <dsp:spPr>
        <a:xfrm rot="7714286">
          <a:off x="8762804" y="5983089"/>
          <a:ext cx="52572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3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 rot="10800000">
        <a:off x="8890830" y="6054729"/>
        <a:ext cx="368008" cy="399880"/>
      </dsp:txXfrm>
    </dsp:sp>
    <dsp:sp modelId="{09CE4389-35B7-4641-BED4-B59A9BBF8DA5}">
      <dsp:nvSpPr>
        <dsp:cNvPr id="0" name=""/>
        <dsp:cNvSpPr/>
      </dsp:nvSpPr>
      <dsp:spPr>
        <a:xfrm>
          <a:off x="7104188" y="6500308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SCIENTIFICI</a:t>
          </a:r>
        </a:p>
      </dsp:txBody>
      <dsp:txXfrm>
        <a:off x="7393379" y="6789499"/>
        <a:ext cx="1396340" cy="1396340"/>
      </dsp:txXfrm>
    </dsp:sp>
    <dsp:sp modelId="{307E307B-9E88-B143-A1C3-D6AD37A9E411}">
      <dsp:nvSpPr>
        <dsp:cNvPr id="0" name=""/>
        <dsp:cNvSpPr/>
      </dsp:nvSpPr>
      <dsp:spPr>
        <a:xfrm rot="10800000">
          <a:off x="6360237" y="7154435"/>
          <a:ext cx="52572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97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 rot="10800000">
        <a:off x="6517954" y="7287729"/>
        <a:ext cx="368008" cy="399880"/>
      </dsp:txXfrm>
    </dsp:sp>
    <dsp:sp modelId="{221A4A31-8AAC-DC46-8D98-8C4FBD2F24B4}">
      <dsp:nvSpPr>
        <dsp:cNvPr id="0" name=""/>
        <dsp:cNvSpPr/>
      </dsp:nvSpPr>
      <dsp:spPr>
        <a:xfrm>
          <a:off x="4137531" y="6500308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ISTITUZIONALI</a:t>
          </a:r>
        </a:p>
      </dsp:txBody>
      <dsp:txXfrm>
        <a:off x="4426722" y="6789499"/>
        <a:ext cx="1396340" cy="1396340"/>
      </dsp:txXfrm>
    </dsp:sp>
    <dsp:sp modelId="{DFF05212-96C6-0F47-982E-DE6B559B95BA}">
      <dsp:nvSpPr>
        <dsp:cNvPr id="0" name=""/>
        <dsp:cNvSpPr/>
      </dsp:nvSpPr>
      <dsp:spPr>
        <a:xfrm rot="13885714">
          <a:off x="3946465" y="6006355"/>
          <a:ext cx="52572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97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 rot="10800000">
        <a:off x="4074491" y="6201303"/>
        <a:ext cx="368008" cy="399880"/>
      </dsp:txXfrm>
    </dsp:sp>
    <dsp:sp modelId="{231C216B-EF2C-1949-8A7B-4ECBA67B3C45}">
      <dsp:nvSpPr>
        <dsp:cNvPr id="0" name=""/>
        <dsp:cNvSpPr/>
      </dsp:nvSpPr>
      <dsp:spPr>
        <a:xfrm>
          <a:off x="2287850" y="4180882"/>
          <a:ext cx="1974722" cy="1974722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PROGETTI SPIN OFF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FORMAT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</dsp:txBody>
      <dsp:txXfrm>
        <a:off x="2577041" y="4470073"/>
        <a:ext cx="1396340" cy="1396340"/>
      </dsp:txXfrm>
    </dsp:sp>
    <dsp:sp modelId="{0B8455BB-0B99-D943-A3B9-173B9E12BBE0}">
      <dsp:nvSpPr>
        <dsp:cNvPr id="0" name=""/>
        <dsp:cNvSpPr/>
      </dsp:nvSpPr>
      <dsp:spPr>
        <a:xfrm rot="16875118">
          <a:off x="3301324" y="3401615"/>
          <a:ext cx="518115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3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>
        <a:off x="3363877" y="3611132"/>
        <a:ext cx="362681" cy="399880"/>
      </dsp:txXfrm>
    </dsp:sp>
    <dsp:sp modelId="{A9DD2DF0-D564-AB44-8A4B-13809625084F}">
      <dsp:nvSpPr>
        <dsp:cNvPr id="0" name=""/>
        <dsp:cNvSpPr/>
      </dsp:nvSpPr>
      <dsp:spPr>
        <a:xfrm>
          <a:off x="2869377" y="1228714"/>
          <a:ext cx="1974722" cy="203303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MEDIA PARTNER</a:t>
          </a:r>
        </a:p>
      </dsp:txBody>
      <dsp:txXfrm>
        <a:off x="3158568" y="1526445"/>
        <a:ext cx="1396340" cy="1437573"/>
      </dsp:txXfrm>
    </dsp:sp>
    <dsp:sp modelId="{83A7DFB9-858A-6F41-9B4A-BC323AD42F04}">
      <dsp:nvSpPr>
        <dsp:cNvPr id="0" name=""/>
        <dsp:cNvSpPr/>
      </dsp:nvSpPr>
      <dsp:spPr>
        <a:xfrm rot="20127386">
          <a:off x="4943444" y="1289277"/>
          <a:ext cx="553961" cy="666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65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>
        <a:off x="4950952" y="1457087"/>
        <a:ext cx="387773" cy="399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711E-3776-A54E-9430-C077F4B795E6}">
      <dsp:nvSpPr>
        <dsp:cNvPr id="0" name=""/>
        <dsp:cNvSpPr/>
      </dsp:nvSpPr>
      <dsp:spPr>
        <a:xfrm>
          <a:off x="5748313" y="4422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AWARDS</a:t>
          </a:r>
        </a:p>
      </dsp:txBody>
      <dsp:txXfrm>
        <a:off x="6000174" y="256283"/>
        <a:ext cx="1216093" cy="1216093"/>
      </dsp:txXfrm>
    </dsp:sp>
    <dsp:sp modelId="{BBFB5857-7F5E-8E45-8065-1D4362222F0C}">
      <dsp:nvSpPr>
        <dsp:cNvPr id="0" name=""/>
        <dsp:cNvSpPr/>
      </dsp:nvSpPr>
      <dsp:spPr>
        <a:xfrm rot="1350000">
          <a:off x="7560571" y="1063255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7565790" y="1153103"/>
        <a:ext cx="319970" cy="348263"/>
      </dsp:txXfrm>
    </dsp:sp>
    <dsp:sp modelId="{755935F7-B80A-C449-B624-EC88F3DF9FE8}">
      <dsp:nvSpPr>
        <dsp:cNvPr id="0" name=""/>
        <dsp:cNvSpPr/>
      </dsp:nvSpPr>
      <dsp:spPr>
        <a:xfrm>
          <a:off x="8134018" y="99261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TV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RADIO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DIGITAL</a:t>
          </a:r>
        </a:p>
      </dsp:txBody>
      <dsp:txXfrm>
        <a:off x="8385879" y="1244474"/>
        <a:ext cx="1216093" cy="1216093"/>
      </dsp:txXfrm>
    </dsp:sp>
    <dsp:sp modelId="{A0A9A7F9-3AC7-6048-B973-90FCAB2FC986}">
      <dsp:nvSpPr>
        <dsp:cNvPr id="0" name=""/>
        <dsp:cNvSpPr/>
      </dsp:nvSpPr>
      <dsp:spPr>
        <a:xfrm rot="4050000">
          <a:off x="9254520" y="2743202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9296846" y="2795943"/>
        <a:ext cx="319970" cy="348263"/>
      </dsp:txXfrm>
    </dsp:sp>
    <dsp:sp modelId="{9C6A8D83-E7BB-3445-80F4-4127D82B9EE7}">
      <dsp:nvSpPr>
        <dsp:cNvPr id="0" name=""/>
        <dsp:cNvSpPr/>
      </dsp:nvSpPr>
      <dsp:spPr>
        <a:xfrm>
          <a:off x="9122209" y="3378318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&amp; COMITATO SCIENTIFICO </a:t>
          </a:r>
        </a:p>
      </dsp:txBody>
      <dsp:txXfrm>
        <a:off x="9374070" y="3630179"/>
        <a:ext cx="1216093" cy="1216093"/>
      </dsp:txXfrm>
    </dsp:sp>
    <dsp:sp modelId="{676413F8-5BBF-8D47-8809-7A5BB9BEFC26}">
      <dsp:nvSpPr>
        <dsp:cNvPr id="0" name=""/>
        <dsp:cNvSpPr/>
      </dsp:nvSpPr>
      <dsp:spPr>
        <a:xfrm rot="6750000">
          <a:off x="9264422" y="512890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5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9359226" y="5181648"/>
        <a:ext cx="319970" cy="348263"/>
      </dsp:txXfrm>
    </dsp:sp>
    <dsp:sp modelId="{09CE4389-35B7-4641-BED4-B59A9BBF8DA5}">
      <dsp:nvSpPr>
        <dsp:cNvPr id="0" name=""/>
        <dsp:cNvSpPr/>
      </dsp:nvSpPr>
      <dsp:spPr>
        <a:xfrm>
          <a:off x="8134018" y="576402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SCIENTIFICI</a:t>
          </a:r>
        </a:p>
      </dsp:txBody>
      <dsp:txXfrm>
        <a:off x="8385879" y="6015884"/>
        <a:ext cx="1216093" cy="1216093"/>
      </dsp:txXfrm>
    </dsp:sp>
    <dsp:sp modelId="{307E307B-9E88-B143-A1C3-D6AD37A9E411}">
      <dsp:nvSpPr>
        <dsp:cNvPr id="0" name=""/>
        <dsp:cNvSpPr/>
      </dsp:nvSpPr>
      <dsp:spPr>
        <a:xfrm rot="9450000">
          <a:off x="7584475" y="682285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73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7716386" y="6912705"/>
        <a:ext cx="319970" cy="348263"/>
      </dsp:txXfrm>
    </dsp:sp>
    <dsp:sp modelId="{221A4A31-8AAC-DC46-8D98-8C4FBD2F24B4}">
      <dsp:nvSpPr>
        <dsp:cNvPr id="0" name=""/>
        <dsp:cNvSpPr/>
      </dsp:nvSpPr>
      <dsp:spPr>
        <a:xfrm>
          <a:off x="5748313" y="6752214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ISTITUZIONALI</a:t>
          </a:r>
        </a:p>
      </dsp:txBody>
      <dsp:txXfrm>
        <a:off x="6000174" y="7004075"/>
        <a:ext cx="1216093" cy="1216093"/>
      </dsp:txXfrm>
    </dsp:sp>
    <dsp:sp modelId="{DFF05212-96C6-0F47-982E-DE6B559B95BA}">
      <dsp:nvSpPr>
        <dsp:cNvPr id="0" name=""/>
        <dsp:cNvSpPr/>
      </dsp:nvSpPr>
      <dsp:spPr>
        <a:xfrm rot="12150000">
          <a:off x="5198770" y="6832758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5330681" y="6975084"/>
        <a:ext cx="319970" cy="348263"/>
      </dsp:txXfrm>
    </dsp:sp>
    <dsp:sp modelId="{231C216B-EF2C-1949-8A7B-4ECBA67B3C45}">
      <dsp:nvSpPr>
        <dsp:cNvPr id="0" name=""/>
        <dsp:cNvSpPr/>
      </dsp:nvSpPr>
      <dsp:spPr>
        <a:xfrm>
          <a:off x="3362608" y="576402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PROGETTI SPIN OFF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FORMAT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</dsp:txBody>
      <dsp:txXfrm>
        <a:off x="3614469" y="6015884"/>
        <a:ext cx="1216093" cy="1216093"/>
      </dsp:txXfrm>
    </dsp:sp>
    <dsp:sp modelId="{0B8455BB-0B99-D943-A3B9-173B9E12BBE0}">
      <dsp:nvSpPr>
        <dsp:cNvPr id="0" name=""/>
        <dsp:cNvSpPr/>
      </dsp:nvSpPr>
      <dsp:spPr>
        <a:xfrm rot="14741593">
          <a:off x="3472068" y="5172851"/>
          <a:ext cx="452266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73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3567832" y="5350764"/>
        <a:ext cx="316586" cy="348263"/>
      </dsp:txXfrm>
    </dsp:sp>
    <dsp:sp modelId="{A9DD2DF0-D564-AB44-8A4B-13809625084F}">
      <dsp:nvSpPr>
        <dsp:cNvPr id="0" name=""/>
        <dsp:cNvSpPr/>
      </dsp:nvSpPr>
      <dsp:spPr>
        <a:xfrm>
          <a:off x="2294826" y="3374502"/>
          <a:ext cx="1719815" cy="1770601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MEDIA PARTNER</a:t>
          </a:r>
        </a:p>
      </dsp:txBody>
      <dsp:txXfrm>
        <a:off x="2546687" y="3633801"/>
        <a:ext cx="1216093" cy="1252003"/>
      </dsp:txXfrm>
    </dsp:sp>
    <dsp:sp modelId="{83A7DFB9-858A-6F41-9B4A-BC323AD42F04}">
      <dsp:nvSpPr>
        <dsp:cNvPr id="0" name=""/>
        <dsp:cNvSpPr/>
      </dsp:nvSpPr>
      <dsp:spPr>
        <a:xfrm rot="17635219">
          <a:off x="3450930" y="2768554"/>
          <a:ext cx="473073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5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3493119" y="2949507"/>
        <a:ext cx="331151" cy="348263"/>
      </dsp:txXfrm>
    </dsp:sp>
    <dsp:sp modelId="{7D284242-7CDF-3B45-B9A1-78B1F6E3BEBD}">
      <dsp:nvSpPr>
        <dsp:cNvPr id="0" name=""/>
        <dsp:cNvSpPr/>
      </dsp:nvSpPr>
      <dsp:spPr>
        <a:xfrm>
          <a:off x="3362608" y="992613"/>
          <a:ext cx="1719815" cy="171981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8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3614469" y="1244474"/>
        <a:ext cx="1216093" cy="1216093"/>
      </dsp:txXfrm>
    </dsp:sp>
    <dsp:sp modelId="{5F6F0DBE-A959-B444-ACF6-2C072D3AAFD7}">
      <dsp:nvSpPr>
        <dsp:cNvPr id="0" name=""/>
        <dsp:cNvSpPr/>
      </dsp:nvSpPr>
      <dsp:spPr>
        <a:xfrm rot="20250000">
          <a:off x="5174866" y="107315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5180085" y="1215483"/>
        <a:ext cx="319970" cy="348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711E-3776-A54E-9430-C077F4B795E6}">
      <dsp:nvSpPr>
        <dsp:cNvPr id="0" name=""/>
        <dsp:cNvSpPr/>
      </dsp:nvSpPr>
      <dsp:spPr>
        <a:xfrm>
          <a:off x="5748313" y="4422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AWARDS</a:t>
          </a:r>
        </a:p>
      </dsp:txBody>
      <dsp:txXfrm>
        <a:off x="6000174" y="256283"/>
        <a:ext cx="1216093" cy="1216093"/>
      </dsp:txXfrm>
    </dsp:sp>
    <dsp:sp modelId="{BBFB5857-7F5E-8E45-8065-1D4362222F0C}">
      <dsp:nvSpPr>
        <dsp:cNvPr id="0" name=""/>
        <dsp:cNvSpPr/>
      </dsp:nvSpPr>
      <dsp:spPr>
        <a:xfrm rot="1350000">
          <a:off x="7560571" y="1063255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7565790" y="1153103"/>
        <a:ext cx="319970" cy="348263"/>
      </dsp:txXfrm>
    </dsp:sp>
    <dsp:sp modelId="{755935F7-B80A-C449-B624-EC88F3DF9FE8}">
      <dsp:nvSpPr>
        <dsp:cNvPr id="0" name=""/>
        <dsp:cNvSpPr/>
      </dsp:nvSpPr>
      <dsp:spPr>
        <a:xfrm>
          <a:off x="8134018" y="99261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TV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RADIO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DIGITAL</a:t>
          </a:r>
        </a:p>
      </dsp:txBody>
      <dsp:txXfrm>
        <a:off x="8385879" y="1244474"/>
        <a:ext cx="1216093" cy="1216093"/>
      </dsp:txXfrm>
    </dsp:sp>
    <dsp:sp modelId="{A0A9A7F9-3AC7-6048-B973-90FCAB2FC986}">
      <dsp:nvSpPr>
        <dsp:cNvPr id="0" name=""/>
        <dsp:cNvSpPr/>
      </dsp:nvSpPr>
      <dsp:spPr>
        <a:xfrm rot="4050000">
          <a:off x="9254520" y="2743202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9296846" y="2795943"/>
        <a:ext cx="319970" cy="348263"/>
      </dsp:txXfrm>
    </dsp:sp>
    <dsp:sp modelId="{9C6A8D83-E7BB-3445-80F4-4127D82B9EE7}">
      <dsp:nvSpPr>
        <dsp:cNvPr id="0" name=""/>
        <dsp:cNvSpPr/>
      </dsp:nvSpPr>
      <dsp:spPr>
        <a:xfrm>
          <a:off x="9122209" y="3378318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&amp; COMITATO SCIENTIFICO </a:t>
          </a:r>
        </a:p>
      </dsp:txBody>
      <dsp:txXfrm>
        <a:off x="9374070" y="3630179"/>
        <a:ext cx="1216093" cy="1216093"/>
      </dsp:txXfrm>
    </dsp:sp>
    <dsp:sp modelId="{676413F8-5BBF-8D47-8809-7A5BB9BEFC26}">
      <dsp:nvSpPr>
        <dsp:cNvPr id="0" name=""/>
        <dsp:cNvSpPr/>
      </dsp:nvSpPr>
      <dsp:spPr>
        <a:xfrm rot="6750000">
          <a:off x="9264422" y="512890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5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9359226" y="5181648"/>
        <a:ext cx="319970" cy="348263"/>
      </dsp:txXfrm>
    </dsp:sp>
    <dsp:sp modelId="{09CE4389-35B7-4641-BED4-B59A9BBF8DA5}">
      <dsp:nvSpPr>
        <dsp:cNvPr id="0" name=""/>
        <dsp:cNvSpPr/>
      </dsp:nvSpPr>
      <dsp:spPr>
        <a:xfrm>
          <a:off x="8134018" y="576402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SCIENTIFICI</a:t>
          </a:r>
        </a:p>
      </dsp:txBody>
      <dsp:txXfrm>
        <a:off x="8385879" y="6015884"/>
        <a:ext cx="1216093" cy="1216093"/>
      </dsp:txXfrm>
    </dsp:sp>
    <dsp:sp modelId="{307E307B-9E88-B143-A1C3-D6AD37A9E411}">
      <dsp:nvSpPr>
        <dsp:cNvPr id="0" name=""/>
        <dsp:cNvSpPr/>
      </dsp:nvSpPr>
      <dsp:spPr>
        <a:xfrm rot="9450000">
          <a:off x="7584475" y="682285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73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7716386" y="6912705"/>
        <a:ext cx="319970" cy="348263"/>
      </dsp:txXfrm>
    </dsp:sp>
    <dsp:sp modelId="{221A4A31-8AAC-DC46-8D98-8C4FBD2F24B4}">
      <dsp:nvSpPr>
        <dsp:cNvPr id="0" name=""/>
        <dsp:cNvSpPr/>
      </dsp:nvSpPr>
      <dsp:spPr>
        <a:xfrm>
          <a:off x="5748313" y="6752214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PARTNER ISTITUZIONALI</a:t>
          </a:r>
        </a:p>
      </dsp:txBody>
      <dsp:txXfrm>
        <a:off x="6000174" y="7004075"/>
        <a:ext cx="1216093" cy="1216093"/>
      </dsp:txXfrm>
    </dsp:sp>
    <dsp:sp modelId="{DFF05212-96C6-0F47-982E-DE6B559B95BA}">
      <dsp:nvSpPr>
        <dsp:cNvPr id="0" name=""/>
        <dsp:cNvSpPr/>
      </dsp:nvSpPr>
      <dsp:spPr>
        <a:xfrm rot="12150000">
          <a:off x="5198770" y="6832758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5330681" y="6975084"/>
        <a:ext cx="319970" cy="348263"/>
      </dsp:txXfrm>
    </dsp:sp>
    <dsp:sp modelId="{231C216B-EF2C-1949-8A7B-4ECBA67B3C45}">
      <dsp:nvSpPr>
        <dsp:cNvPr id="0" name=""/>
        <dsp:cNvSpPr/>
      </dsp:nvSpPr>
      <dsp:spPr>
        <a:xfrm>
          <a:off x="3362608" y="5764023"/>
          <a:ext cx="1719815" cy="1719815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PROGETTI SPIN OFF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FORMAT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4ELEMENTS </a:t>
          </a:r>
        </a:p>
      </dsp:txBody>
      <dsp:txXfrm>
        <a:off x="3614469" y="6015884"/>
        <a:ext cx="1216093" cy="1216093"/>
      </dsp:txXfrm>
    </dsp:sp>
    <dsp:sp modelId="{0B8455BB-0B99-D943-A3B9-173B9E12BBE0}">
      <dsp:nvSpPr>
        <dsp:cNvPr id="0" name=""/>
        <dsp:cNvSpPr/>
      </dsp:nvSpPr>
      <dsp:spPr>
        <a:xfrm rot="14741593">
          <a:off x="3472068" y="5172851"/>
          <a:ext cx="452266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73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 rot="10800000">
        <a:off x="3567832" y="5350764"/>
        <a:ext cx="316586" cy="348263"/>
      </dsp:txXfrm>
    </dsp:sp>
    <dsp:sp modelId="{A9DD2DF0-D564-AB44-8A4B-13809625084F}">
      <dsp:nvSpPr>
        <dsp:cNvPr id="0" name=""/>
        <dsp:cNvSpPr/>
      </dsp:nvSpPr>
      <dsp:spPr>
        <a:xfrm>
          <a:off x="2294826" y="3374502"/>
          <a:ext cx="1719815" cy="1770601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MEDIA PARTNER</a:t>
          </a:r>
        </a:p>
      </dsp:txBody>
      <dsp:txXfrm>
        <a:off x="2546687" y="3633801"/>
        <a:ext cx="1216093" cy="1252003"/>
      </dsp:txXfrm>
    </dsp:sp>
    <dsp:sp modelId="{83A7DFB9-858A-6F41-9B4A-BC323AD42F04}">
      <dsp:nvSpPr>
        <dsp:cNvPr id="0" name=""/>
        <dsp:cNvSpPr/>
      </dsp:nvSpPr>
      <dsp:spPr>
        <a:xfrm rot="17635219">
          <a:off x="3450930" y="2768554"/>
          <a:ext cx="473073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5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3493119" y="2949507"/>
        <a:ext cx="331151" cy="348263"/>
      </dsp:txXfrm>
    </dsp:sp>
    <dsp:sp modelId="{841F2C04-984B-114A-9906-6767C4D9903F}">
      <dsp:nvSpPr>
        <dsp:cNvPr id="0" name=""/>
        <dsp:cNvSpPr/>
      </dsp:nvSpPr>
      <dsp:spPr>
        <a:xfrm>
          <a:off x="3362608" y="992613"/>
          <a:ext cx="1719815" cy="171981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8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3614469" y="1244474"/>
        <a:ext cx="1216093" cy="1216093"/>
      </dsp:txXfrm>
    </dsp:sp>
    <dsp:sp modelId="{8DFA48C3-3C25-5545-8D9A-AE87318C9656}">
      <dsp:nvSpPr>
        <dsp:cNvPr id="0" name=""/>
        <dsp:cNvSpPr/>
      </dsp:nvSpPr>
      <dsp:spPr>
        <a:xfrm rot="20250000">
          <a:off x="5174866" y="1073157"/>
          <a:ext cx="457100" cy="5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5180085" y="1215483"/>
        <a:ext cx="319970" cy="348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4EA89-A49B-1F49-AB05-8FDE664CB067}">
      <dsp:nvSpPr>
        <dsp:cNvPr id="0" name=""/>
        <dsp:cNvSpPr/>
      </dsp:nvSpPr>
      <dsp:spPr>
        <a:xfrm>
          <a:off x="3564278" y="1054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INTERNATIONAL DIGITAL </a:t>
          </a:r>
        </a:p>
      </dsp:txBody>
      <dsp:txXfrm>
        <a:off x="3754033" y="190809"/>
        <a:ext cx="916217" cy="916217"/>
      </dsp:txXfrm>
    </dsp:sp>
    <dsp:sp modelId="{DFBE4A23-175C-E44A-9199-4BAA715937C9}">
      <dsp:nvSpPr>
        <dsp:cNvPr id="0" name=""/>
        <dsp:cNvSpPr/>
      </dsp:nvSpPr>
      <dsp:spPr>
        <a:xfrm rot="1542857">
          <a:off x="4907946" y="848533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913078" y="913510"/>
        <a:ext cx="241837" cy="262384"/>
      </dsp:txXfrm>
    </dsp:sp>
    <dsp:sp modelId="{5EAF2FFD-4F68-0F43-8701-775E60ECC35A}">
      <dsp:nvSpPr>
        <dsp:cNvPr id="0" name=""/>
        <dsp:cNvSpPr/>
      </dsp:nvSpPr>
      <dsp:spPr>
        <a:xfrm>
          <a:off x="5318988" y="846078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BOOK</a:t>
          </a:r>
        </a:p>
      </dsp:txBody>
      <dsp:txXfrm>
        <a:off x="5508743" y="1035833"/>
        <a:ext cx="916217" cy="916217"/>
      </dsp:txXfrm>
    </dsp:sp>
    <dsp:sp modelId="{F6CE09DC-F901-6147-89A4-D742F8C4F6CF}">
      <dsp:nvSpPr>
        <dsp:cNvPr id="0" name=""/>
        <dsp:cNvSpPr/>
      </dsp:nvSpPr>
      <dsp:spPr>
        <a:xfrm rot="4628571">
          <a:off x="6008624" y="2215130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6048915" y="2252069"/>
        <a:ext cx="241837" cy="262384"/>
      </dsp:txXfrm>
    </dsp:sp>
    <dsp:sp modelId="{8D09ED6F-3A0B-234B-86E6-E2DCD5DE4021}">
      <dsp:nvSpPr>
        <dsp:cNvPr id="0" name=""/>
        <dsp:cNvSpPr/>
      </dsp:nvSpPr>
      <dsp:spPr>
        <a:xfrm>
          <a:off x="5752366" y="2744829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SPIN OFF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BRAND </a:t>
          </a:r>
        </a:p>
      </dsp:txBody>
      <dsp:txXfrm>
        <a:off x="5942121" y="2934584"/>
        <a:ext cx="916217" cy="916217"/>
      </dsp:txXfrm>
    </dsp:sp>
    <dsp:sp modelId="{3A09BC13-E39E-B845-A92E-16AE7E10ED45}">
      <dsp:nvSpPr>
        <dsp:cNvPr id="0" name=""/>
        <dsp:cNvSpPr/>
      </dsp:nvSpPr>
      <dsp:spPr>
        <a:xfrm rot="7714286">
          <a:off x="5626436" y="3927734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5710569" y="3974680"/>
        <a:ext cx="241837" cy="262384"/>
      </dsp:txXfrm>
    </dsp:sp>
    <dsp:sp modelId="{6B8B7005-48C3-6346-8B39-26F6677CDB41}">
      <dsp:nvSpPr>
        <dsp:cNvPr id="0" name=""/>
        <dsp:cNvSpPr/>
      </dsp:nvSpPr>
      <dsp:spPr>
        <a:xfrm>
          <a:off x="4538069" y="4267509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LIVE CONCERT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OPERA THEATER</a:t>
          </a:r>
        </a:p>
      </dsp:txBody>
      <dsp:txXfrm>
        <a:off x="4727824" y="4457264"/>
        <a:ext cx="916217" cy="916217"/>
      </dsp:txXfrm>
    </dsp:sp>
    <dsp:sp modelId="{33381877-DC87-6640-9A7F-B1644B7DEBBC}">
      <dsp:nvSpPr>
        <dsp:cNvPr id="0" name=""/>
        <dsp:cNvSpPr/>
      </dsp:nvSpPr>
      <dsp:spPr>
        <a:xfrm rot="10800000">
          <a:off x="4049179" y="4696718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4152824" y="4784180"/>
        <a:ext cx="241837" cy="262384"/>
      </dsp:txXfrm>
    </dsp:sp>
    <dsp:sp modelId="{AC2BA88C-EA28-DE4A-9493-F816A7E9CCF2}">
      <dsp:nvSpPr>
        <dsp:cNvPr id="0" name=""/>
        <dsp:cNvSpPr/>
      </dsp:nvSpPr>
      <dsp:spPr>
        <a:xfrm>
          <a:off x="2590488" y="4267509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FESTIVAL DEL CINEMA </a:t>
          </a:r>
        </a:p>
      </dsp:txBody>
      <dsp:txXfrm>
        <a:off x="2780243" y="4457264"/>
        <a:ext cx="916217" cy="916217"/>
      </dsp:txXfrm>
    </dsp:sp>
    <dsp:sp modelId="{4FEC1F4F-7C4A-724B-995E-0316C3F73D39}">
      <dsp:nvSpPr>
        <dsp:cNvPr id="0" name=""/>
        <dsp:cNvSpPr/>
      </dsp:nvSpPr>
      <dsp:spPr>
        <a:xfrm rot="13885714">
          <a:off x="2464558" y="3943023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2548691" y="4071001"/>
        <a:ext cx="241837" cy="262384"/>
      </dsp:txXfrm>
    </dsp:sp>
    <dsp:sp modelId="{D7842E14-F107-CE4B-94C6-C81BBFCF7098}">
      <dsp:nvSpPr>
        <dsp:cNvPr id="0" name=""/>
        <dsp:cNvSpPr/>
      </dsp:nvSpPr>
      <dsp:spPr>
        <a:xfrm>
          <a:off x="1376191" y="2744829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INTERNATIONAL PRESS</a:t>
          </a:r>
        </a:p>
      </dsp:txBody>
      <dsp:txXfrm>
        <a:off x="1565946" y="2934584"/>
        <a:ext cx="916217" cy="916217"/>
      </dsp:txXfrm>
    </dsp:sp>
    <dsp:sp modelId="{D6E99E79-857F-B744-84CE-17269524FF66}">
      <dsp:nvSpPr>
        <dsp:cNvPr id="0" name=""/>
        <dsp:cNvSpPr/>
      </dsp:nvSpPr>
      <dsp:spPr>
        <a:xfrm rot="16971429">
          <a:off x="2065827" y="2234195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2106118" y="2372180"/>
        <a:ext cx="241837" cy="262384"/>
      </dsp:txXfrm>
    </dsp:sp>
    <dsp:sp modelId="{74A7D0F9-6D7F-BA41-83C9-734FC629E1C4}">
      <dsp:nvSpPr>
        <dsp:cNvPr id="0" name=""/>
        <dsp:cNvSpPr/>
      </dsp:nvSpPr>
      <dsp:spPr>
        <a:xfrm>
          <a:off x="1809569" y="846078"/>
          <a:ext cx="1295727" cy="1295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INTERNATRIONAL BROADCASTER </a:t>
          </a:r>
        </a:p>
      </dsp:txBody>
      <dsp:txXfrm>
        <a:off x="1999324" y="1035833"/>
        <a:ext cx="916217" cy="916217"/>
      </dsp:txXfrm>
    </dsp:sp>
    <dsp:sp modelId="{A0850ECA-90C0-9449-A82F-38192F3D2CFB}">
      <dsp:nvSpPr>
        <dsp:cNvPr id="0" name=""/>
        <dsp:cNvSpPr/>
      </dsp:nvSpPr>
      <dsp:spPr>
        <a:xfrm rot="20057143">
          <a:off x="3153236" y="857018"/>
          <a:ext cx="345482" cy="437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3158368" y="966965"/>
        <a:ext cx="241837" cy="26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0E83283-6C20-4732-9B56-02FCD3297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6AC204-CFAD-451B-8189-F66144096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2879-1CAE-4C94-8D10-2239C7AB54BC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AF69D1-CC4B-4881-9255-26F4206D1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369EEC-9DE6-4D67-AF48-0A765EA49E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C8C8-080C-42D9-879E-8EC491EB70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4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8EF4-8CEC-466A-93C8-42DA15D78DB3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FF5A-358B-481D-9181-20016408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870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714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19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92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61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69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32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53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47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54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51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03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69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44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6FF5A-358B-481D-9181-20016408A22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1AB1B-12FC-48E2-8F28-779B464D1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AD0A0C-A0B3-4F57-B75D-F99F7BE9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8972B-A604-4DFF-BD2E-CDB43281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C11E93-ECF3-4FEC-8D1A-FD2639E8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85BBB-59C3-4E9C-8CC0-7195FD17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4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98898-C3AF-495F-BAF8-0DC76390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4F37C1-41AD-4FEC-B566-8A7B8095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E35FD8-DF87-4A66-BF1F-0CBF0476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2ECFAC-490C-4AA1-91F7-A479FA07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C25506-C3A0-46DC-AD5B-B6FC3461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46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3116CB-3A98-47E7-B1D1-ED68686DC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0EE90D-10FF-4F67-8C59-3CA110031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8AA48E-2F6A-4273-A0A3-F0CD4AA6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8011E-4F1C-41C0-81ED-8C94479F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DD1D65-15EB-4DCE-8A41-4BC0961D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8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CF214-AE42-42AC-9F5C-F77E248C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69AEA-8E5F-467F-B0B2-D0207DBF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1CF621-13FB-4BDE-8C07-4AB20BBB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6900B6-B838-43D5-868D-D999BA3F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D2655B-5133-4317-8640-D9E998A0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3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D0478-A036-4C60-AC44-CDE34FF5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3B01D8-ACA4-426E-A786-38A1DA134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4E300-CF98-4B39-BC22-AA8A15CA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3D446-263E-45E6-A336-5EB9FD98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6F061-FD6D-4479-8252-4D5CEDC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0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47655-587E-4518-9F0A-340CAE2F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69886-98F5-4640-8F5A-83E444E3F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42B13E-D4EE-470D-834B-F998A4AD1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FD535E-FBAD-4856-B972-1EFEF151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9CC5E6-B6C2-47A4-9645-8EFB7E87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8D0CBC-5B7B-4510-8930-9F729D73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3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81BF8-874F-4B45-9F24-3647F0FA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FDAD50-CDC8-4F97-916C-3F04F0E2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2B9CB1-4159-4392-BB89-50BE1755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DAC110-99D8-487B-A564-9337E7689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BCACA1-23DE-47F7-B3DB-3A2BDEE2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7F8118-DAF7-48FD-9732-4066882A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FA4E89-5805-4DA6-B291-12C21745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3E9A01-76BD-48F8-A3D5-3E1A902C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5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3639E-E594-49AA-9745-81BFFF97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32D60D-3D53-4941-BA05-94BCF37C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B212A3-DAC2-4EC1-8851-A00BFC6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0A5485-0104-45D5-B96E-38C55E2C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33E793-C2DD-4509-B4FA-0F916C2D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6B9481-B9CA-4B2B-AAD3-418134C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F20F44-3FC5-48A8-8CFA-DB89EDC2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2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CBD1D-1F72-4C6D-BB64-36357E6C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D2AD45-2A57-498C-AFD7-BFA96B02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219E95-6F8A-467A-947F-C16D134EF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9C67EA-BF01-4CEB-B161-1DA53BD3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0B2D95-D74A-46AC-AAA4-0A358DB3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491D79-9620-431A-BC6D-431C4D72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9DBC1-6021-4AFE-91DC-5FDF5F52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EBACD1-53E9-49E0-90C2-913F92A02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EC27FA-F772-49D7-B36E-47785B48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3D9211-2128-4672-ADCC-592C7827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93BC60-9797-4B24-9FB1-6FCFE606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F04636-55A2-47F9-A472-EB84E164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2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80B87D-A200-4AFE-B94E-E2038F5C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0C963F-56CC-47BA-B3F3-F54491B5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0AC3DE-796D-458A-B3A0-506FA383F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0A65-5525-4DBA-8F1C-CF153672C990}" type="datetimeFigureOut">
              <a:rPr lang="it-IT" smtClean="0"/>
              <a:t>13/09/22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FA20BE-5145-43CC-8D73-D630AA5A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64F3F-23F2-4A2D-B668-3E3CB04E1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C8DC-6E36-4658-8B59-FF0004375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35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3.jpe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7628C7A-8649-BB40-A8D5-9EF2F3347E04}"/>
              </a:ext>
            </a:extLst>
          </p:cNvPr>
          <p:cNvSpPr/>
          <p:nvPr/>
        </p:nvSpPr>
        <p:spPr>
          <a:xfrm>
            <a:off x="14286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B2AC8AF3-034D-7D4C-81AF-B0E98B0FAB37}"/>
              </a:ext>
            </a:extLst>
          </p:cNvPr>
          <p:cNvSpPr txBox="1">
            <a:spLocks/>
          </p:cNvSpPr>
          <p:nvPr/>
        </p:nvSpPr>
        <p:spPr>
          <a:xfrm>
            <a:off x="711632" y="2523641"/>
            <a:ext cx="10797308" cy="26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92500" lnSpcReduction="1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br>
              <a:rPr lang="it-IT" sz="6600" dirty="0"/>
            </a:br>
            <a:r>
              <a:rPr lang="it-IT" sz="3300" dirty="0"/>
              <a:t>4Elements</a:t>
            </a:r>
            <a:r>
              <a:rPr lang="it-IT" sz="6600" dirty="0"/>
              <a:t> </a:t>
            </a:r>
            <a:r>
              <a:rPr lang="it-IT" sz="3000" dirty="0"/>
              <a:t>è un’Associazione no profit       </a:t>
            </a:r>
          </a:p>
          <a:p>
            <a:r>
              <a:rPr lang="it-IT" sz="3000" dirty="0"/>
              <a:t>che si riconosce negli Obiettivi di Sviluppo Sostenibile </a:t>
            </a:r>
          </a:p>
          <a:p>
            <a:r>
              <a:rPr lang="it-IT" sz="3000" dirty="0"/>
              <a:t>dichiarati dalle Nazioni Unite.</a:t>
            </a:r>
          </a:p>
          <a:p>
            <a:pPr hangingPunct="1"/>
            <a:endParaRPr lang="it-IT" sz="6600" dirty="0"/>
          </a:p>
        </p:txBody>
      </p:sp>
      <p:pic>
        <p:nvPicPr>
          <p:cNvPr id="1026" name="Picture 2" descr="I 17 Obiettivi di Sviluppo Sostenibile anche nel volontariato - Lunaria">
            <a:extLst>
              <a:ext uri="{FF2B5EF4-FFF2-40B4-BE49-F238E27FC236}">
                <a16:creationId xmlns:a16="http://schemas.microsoft.com/office/drawing/2014/main" id="{423953BB-CED6-0F4D-BF3A-3E632CF2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107" y="4605055"/>
            <a:ext cx="2702358" cy="14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1B51E3-F30F-4549-850D-F440DE0E6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40" y="604380"/>
            <a:ext cx="2283919" cy="22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FD7FEEC-5482-4FB7-AF06-8F4F7A3C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047" y="4915669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AD44414-8769-40C1-9FF6-212EC845D3EA}"/>
              </a:ext>
            </a:extLst>
          </p:cNvPr>
          <p:cNvSpPr txBox="1"/>
          <p:nvPr/>
        </p:nvSpPr>
        <p:spPr>
          <a:xfrm>
            <a:off x="77100" y="1867304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Davide Livermore</a:t>
            </a:r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AC24DF0E-2E13-4786-A81F-31CDF7EF85E4}"/>
              </a:ext>
            </a:extLst>
          </p:cNvPr>
          <p:cNvCxnSpPr>
            <a:cxnSpLocks/>
          </p:cNvCxnSpPr>
          <p:nvPr/>
        </p:nvCxnSpPr>
        <p:spPr>
          <a:xfrm flipV="1">
            <a:off x="1963093" y="1023108"/>
            <a:ext cx="7776765" cy="134175"/>
          </a:xfrm>
          <a:prstGeom prst="curvedConnector3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E98E7B-79DB-4578-BE68-C099C7ADD94D}"/>
              </a:ext>
            </a:extLst>
          </p:cNvPr>
          <p:cNvSpPr txBox="1"/>
          <p:nvPr/>
        </p:nvSpPr>
        <p:spPr>
          <a:xfrm>
            <a:off x="1756806" y="2827358"/>
            <a:ext cx="819660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E’ Davide Livermore il « Direttore di Artistico » di questo emozionante e meraviglioso viaggio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Regista internazionale</a:t>
            </a:r>
            <a:r>
              <a:rPr lang="it-IT" dirty="0"/>
              <a:t>, pragmatico e abituato alle difficoltà. Ha firmato le ultime 4 aperture consecutive a La Scala di Milano.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Livermore e La Scala di Milano sono i capofila del progetto.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Una vera e propria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Direzione di Orchestra internazionale </a:t>
            </a:r>
            <a:r>
              <a:rPr lang="it-IT" dirty="0"/>
              <a:t>con il coinvolgimento dei  Teatri dell’Opera più famosi in Europa.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			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8 capitali europee, 8 Teatri, 8 Concerti</a:t>
            </a:r>
            <a:r>
              <a:rPr lang="it-IT" dirty="0"/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				Vera e il suo Violino sono  i protagonisti.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D7E70D1-E26B-4ACE-864A-631854533D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66" y="-3545"/>
            <a:ext cx="1966182" cy="1834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B852121-18FF-483D-8EB6-63BE620566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796" y="13093"/>
            <a:ext cx="2425825" cy="179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DF418B1-962B-42F5-946A-37CD1A17F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089" y="147205"/>
            <a:ext cx="2425825" cy="179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4AB6504-031A-405F-A350-81400983F8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84" y="308749"/>
            <a:ext cx="2425825" cy="179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22BA1DF-DFA0-4061-B183-DB7CD42C08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88" y="470293"/>
            <a:ext cx="2425825" cy="179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Goccia 7">
            <a:extLst>
              <a:ext uri="{FF2B5EF4-FFF2-40B4-BE49-F238E27FC236}">
                <a16:creationId xmlns:a16="http://schemas.microsoft.com/office/drawing/2014/main" id="{8AA3F310-B1B0-4323-A066-4742256A11ED}"/>
              </a:ext>
            </a:extLst>
          </p:cNvPr>
          <p:cNvSpPr/>
          <p:nvPr/>
        </p:nvSpPr>
        <p:spPr>
          <a:xfrm>
            <a:off x="10614255" y="5596128"/>
            <a:ext cx="1571649" cy="1423416"/>
          </a:xfrm>
          <a:prstGeom prst="teardrop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21C854-B96F-4774-88E0-357E833FFF90}"/>
              </a:ext>
            </a:extLst>
          </p:cNvPr>
          <p:cNvSpPr txBox="1"/>
          <p:nvPr/>
        </p:nvSpPr>
        <p:spPr>
          <a:xfrm>
            <a:off x="10740549" y="5944296"/>
            <a:ext cx="142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Strength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replicable</a:t>
            </a:r>
            <a:r>
              <a:rPr lang="it-IT" sz="1400" b="1" dirty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3B2EE47-5040-44D9-97C2-012B1B1B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2085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98F05FCF-85A2-4216-9A82-4A846415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69" name="Freeform: Shape 11"/>
          <p:cNvSpPr/>
          <p:nvPr/>
        </p:nvSpPr>
        <p:spPr>
          <a:xfrm>
            <a:off x="4680" y="11875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171" name="CasellaDiTesto 17"/>
          <p:cNvSpPr txBox="1"/>
          <p:nvPr/>
        </p:nvSpPr>
        <p:spPr>
          <a:xfrm>
            <a:off x="7698260" y="1264381"/>
            <a:ext cx="49271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chemeClr val="accent5"/>
                </a:solidFill>
                <a:latin typeface="inherit"/>
                <a:ea typeface="inherit"/>
                <a:cs typeface="inherit"/>
                <a:sym typeface="inherit"/>
              </a:defRPr>
            </a:pPr>
            <a:endParaRPr dirty="0"/>
          </a:p>
        </p:txBody>
      </p:sp>
      <p:sp>
        <p:nvSpPr>
          <p:cNvPr id="172" name="Goccia 7"/>
          <p:cNvSpPr/>
          <p:nvPr/>
        </p:nvSpPr>
        <p:spPr>
          <a:xfrm>
            <a:off x="10476194" y="5593620"/>
            <a:ext cx="1728761" cy="142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222A35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3" name="CasellaDiTesto 1"/>
          <p:cNvSpPr txBox="1"/>
          <p:nvPr/>
        </p:nvSpPr>
        <p:spPr>
          <a:xfrm>
            <a:off x="10615505" y="5944296"/>
            <a:ext cx="15836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dirty="0"/>
              <a:t>Strength:</a:t>
            </a:r>
            <a:endParaRPr lang="it-IT" dirty="0"/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lang="it-IT" dirty="0"/>
              <a:t>Communication 4.0 </a:t>
            </a:r>
            <a:endParaRPr dirty="0"/>
          </a:p>
        </p:txBody>
      </p:sp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A59296BF-8240-BD46-99B3-7108C3806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831128"/>
              </p:ext>
            </p:extLst>
          </p:nvPr>
        </p:nvGraphicFramePr>
        <p:xfrm>
          <a:off x="12044280" y="4865587"/>
          <a:ext cx="13216442" cy="847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FF7DB9BB-A31C-884F-B639-53463D674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82070"/>
              </p:ext>
            </p:extLst>
          </p:nvPr>
        </p:nvGraphicFramePr>
        <p:xfrm>
          <a:off x="12196680" y="5017987"/>
          <a:ext cx="13216442" cy="847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AA733769-C118-B543-80B0-F64596996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538085"/>
              </p:ext>
            </p:extLst>
          </p:nvPr>
        </p:nvGraphicFramePr>
        <p:xfrm>
          <a:off x="12349080" y="5170387"/>
          <a:ext cx="13216442" cy="847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09ABA8A-F4DD-7F43-A1D8-A14CFD4A8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522651"/>
              </p:ext>
            </p:extLst>
          </p:nvPr>
        </p:nvGraphicFramePr>
        <p:xfrm>
          <a:off x="5318043" y="999524"/>
          <a:ext cx="8424285" cy="556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74A3080-35DF-AF46-98AE-3DBFCA92F0C2}"/>
              </a:ext>
            </a:extLst>
          </p:cNvPr>
          <p:cNvSpPr txBox="1"/>
          <p:nvPr/>
        </p:nvSpPr>
        <p:spPr>
          <a:xfrm>
            <a:off x="8838551" y="4096141"/>
            <a:ext cx="152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Vera </a:t>
            </a:r>
            <a:r>
              <a:rPr lang="it-IT" sz="1400" b="1" dirty="0" err="1">
                <a:solidFill>
                  <a:srgbClr val="000000"/>
                </a:solidFill>
              </a:rPr>
              <a:t>Lytovchenko</a:t>
            </a:r>
            <a:endParaRPr lang="it-IT" sz="1400" b="1" dirty="0">
              <a:solidFill>
                <a:srgbClr val="000000"/>
              </a:solidFill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D1E40AB-F434-A242-88AA-57FA3DFE624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684" y="3045063"/>
            <a:ext cx="1282560" cy="104471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17C0F-548F-A441-8C41-0C1DA8D7BB35}"/>
              </a:ext>
            </a:extLst>
          </p:cNvPr>
          <p:cNvSpPr txBox="1"/>
          <p:nvPr/>
        </p:nvSpPr>
        <p:spPr>
          <a:xfrm>
            <a:off x="79791" y="1018412"/>
            <a:ext cx="7487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L’impatto mediatico è travolgente. </a:t>
            </a:r>
          </a:p>
          <a:p>
            <a:r>
              <a:rPr lang="it-IT" dirty="0"/>
              <a:t>Il modello di comunicazione integrata si realizza grazie ai media partner ufficiali, alle Istituzioni internazionali, ai progetti collaterali di coinvolgimento di massa: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Concerti </a:t>
            </a:r>
            <a:r>
              <a:rPr lang="it-IT" dirty="0"/>
              <a:t>nei teatri del mondo oltre a quelli previsti durante il viaggio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C00000"/>
                </a:solidFill>
              </a:rPr>
              <a:t>Docu</a:t>
            </a:r>
            <a:r>
              <a:rPr lang="it-IT" sz="2000" b="1" dirty="0">
                <a:solidFill>
                  <a:srgbClr val="C00000"/>
                </a:solidFill>
              </a:rPr>
              <a:t>-film </a:t>
            </a:r>
            <a:r>
              <a:rPr lang="it-IT" b="1" dirty="0">
                <a:solidFill>
                  <a:srgbClr val="C00000"/>
                </a:solidFill>
              </a:rPr>
              <a:t>con distribuzione internazionale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Campagna digital internazionale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Media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partner Internazionali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Canali social </a:t>
            </a:r>
            <a:r>
              <a:rPr lang="it-IT" dirty="0"/>
              <a:t>di Vera supportati da tutti i media partner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Eventi in loco </a:t>
            </a:r>
            <a:r>
              <a:rPr lang="it-IT" dirty="0"/>
              <a:t>con il coinvolgimento della stampa Nazionale </a:t>
            </a:r>
          </a:p>
          <a:p>
            <a:r>
              <a:rPr lang="it-IT" dirty="0"/>
              <a:t>     (Ucraina; Polonia; Germania; Rep. Ceca; Ungheria; Austria; Italia; UK)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progetti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Spin-off</a:t>
            </a:r>
            <a:endParaRPr lang="it-IT" dirty="0"/>
          </a:p>
          <a:p>
            <a:endParaRPr lang="it-IT" dirty="0"/>
          </a:p>
          <a:p>
            <a:r>
              <a:rPr lang="it-IT" dirty="0"/>
              <a:t>					Vera diventa 						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l’Ambasciatrice</a:t>
            </a:r>
            <a:r>
              <a:rPr lang="it-IT" dirty="0"/>
              <a:t> della 				Cultura nel modo e simbolo della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3CA0DC-01EB-46C7-B522-99CCC7F5B6C3}"/>
              </a:ext>
            </a:extLst>
          </p:cNvPr>
          <p:cNvSpPr txBox="1"/>
          <p:nvPr/>
        </p:nvSpPr>
        <p:spPr>
          <a:xfrm>
            <a:off x="4517971" y="108186"/>
            <a:ext cx="32179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 dirty="0"/>
          </a:p>
          <a:p>
            <a:pPr algn="ctr"/>
            <a:r>
              <a:rPr lang="it-IT" b="1" dirty="0"/>
              <a:t>Media &amp; Communication </a:t>
            </a:r>
            <a:endParaRPr lang="it-IT" sz="1800" b="1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5923BB3-0E8E-442A-8C9C-69EC052D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41">
            <a:extLst>
              <a:ext uri="{FF2B5EF4-FFF2-40B4-BE49-F238E27FC236}">
                <a16:creationId xmlns:a16="http://schemas.microsoft.com/office/drawing/2014/main" id="{57A816E0-9559-44CD-A903-5D990DB3CA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8455" y="4789843"/>
            <a:ext cx="6914037" cy="27971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CB5C5CE3-75AA-644D-9BDC-AC84EDE3DB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1067685" y="3378560"/>
            <a:ext cx="3698369" cy="149620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172" name="Picture 4" descr="Europa Amministrativa Cartina Murale [132x99 Cm] [Carta/Mappa] Belletti |  eBay">
            <a:extLst>
              <a:ext uri="{FF2B5EF4-FFF2-40B4-BE49-F238E27FC236}">
                <a16:creationId xmlns:a16="http://schemas.microsoft.com/office/drawing/2014/main" id="{9EB0616B-43A6-4943-B220-AD724DD1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499" y="-987910"/>
            <a:ext cx="12810626" cy="79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A0197D9C-7383-F245-BE0C-82E152F4B3DC}"/>
              </a:ext>
            </a:extLst>
          </p:cNvPr>
          <p:cNvSpPr txBox="1"/>
          <p:nvPr/>
        </p:nvSpPr>
        <p:spPr>
          <a:xfrm>
            <a:off x="47184" y="2865109"/>
            <a:ext cx="2870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chemeClr val="bg2">
                    <a:lumMod val="10000"/>
                  </a:schemeClr>
                </a:solidFill>
                <a:latin typeface="inherit"/>
              </a:rPr>
              <a:t>PRESS EVENT CONFERCENCE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chemeClr val="bg2">
                    <a:lumMod val="10000"/>
                  </a:schemeClr>
                </a:solidFill>
                <a:latin typeface="inherit"/>
              </a:rPr>
              <a:t>Accademia </a:t>
            </a:r>
            <a:r>
              <a:rPr lang="it-IT" altLang="it-IT" sz="1400" b="1" dirty="0" err="1">
                <a:solidFill>
                  <a:schemeClr val="bg2">
                    <a:lumMod val="10000"/>
                  </a:schemeClr>
                </a:solidFill>
                <a:latin typeface="inherit"/>
              </a:rPr>
              <a:t>British</a:t>
            </a:r>
            <a:r>
              <a:rPr lang="it-IT" altLang="it-IT" sz="1400" b="1" dirty="0">
                <a:solidFill>
                  <a:schemeClr val="bg2">
                    <a:lumMod val="10000"/>
                  </a:schemeClr>
                </a:solidFill>
                <a:latin typeface="inherit"/>
              </a:rPr>
              <a:t> Roma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F66D414B-4C31-164E-962D-C6E755CA87C8}"/>
              </a:ext>
            </a:extLst>
          </p:cNvPr>
          <p:cNvSpPr txBox="1"/>
          <p:nvPr/>
        </p:nvSpPr>
        <p:spPr>
          <a:xfrm rot="16200000">
            <a:off x="1875435" y="2403967"/>
            <a:ext cx="21346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DOCU FILM PRODUCTION </a:t>
            </a:r>
          </a:p>
        </p:txBody>
      </p:sp>
      <p:pic>
        <p:nvPicPr>
          <p:cNvPr id="94" name="Immagine 93">
            <a:extLst>
              <a:ext uri="{FF2B5EF4-FFF2-40B4-BE49-F238E27FC236}">
                <a16:creationId xmlns:a16="http://schemas.microsoft.com/office/drawing/2014/main" id="{CF0FDB8B-3FB0-0140-99DA-75968D6ED9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9541" y="1029280"/>
            <a:ext cx="1024960" cy="834882"/>
          </a:xfrm>
          <a:prstGeom prst="rect">
            <a:avLst/>
          </a:prstGeom>
        </p:spPr>
      </p:pic>
      <p:pic>
        <p:nvPicPr>
          <p:cNvPr id="95" name="Immagine 94">
            <a:extLst>
              <a:ext uri="{FF2B5EF4-FFF2-40B4-BE49-F238E27FC236}">
                <a16:creationId xmlns:a16="http://schemas.microsoft.com/office/drawing/2014/main" id="{267444CE-FAFE-EC49-95E7-3F82CD6FAD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810" y="3823201"/>
            <a:ext cx="751240" cy="611923"/>
          </a:xfrm>
          <a:prstGeom prst="rect">
            <a:avLst/>
          </a:prstGeom>
        </p:spPr>
      </p:pic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CC015DA7-0C30-2641-994B-493AC83BD54E}"/>
              </a:ext>
            </a:extLst>
          </p:cNvPr>
          <p:cNvSpPr txBox="1"/>
          <p:nvPr/>
        </p:nvSpPr>
        <p:spPr>
          <a:xfrm>
            <a:off x="10679494" y="3477836"/>
            <a:ext cx="148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solidFill>
                  <a:srgbClr val="000000"/>
                </a:solidFill>
              </a:rPr>
              <a:t>ARRIVO A MILANO</a:t>
            </a:r>
            <a:endParaRPr lang="it-IT" sz="1400" b="1" i="1" dirty="0"/>
          </a:p>
        </p:txBody>
      </p:sp>
      <p:cxnSp>
        <p:nvCxnSpPr>
          <p:cNvPr id="97" name="Connettore curvo 16">
            <a:extLst>
              <a:ext uri="{FF2B5EF4-FFF2-40B4-BE49-F238E27FC236}">
                <a16:creationId xmlns:a16="http://schemas.microsoft.com/office/drawing/2014/main" id="{59D27EF6-C189-5147-9C9F-8298153C7ACC}"/>
              </a:ext>
            </a:extLst>
          </p:cNvPr>
          <p:cNvCxnSpPr>
            <a:cxnSpLocks/>
          </p:cNvCxnSpPr>
          <p:nvPr/>
        </p:nvCxnSpPr>
        <p:spPr>
          <a:xfrm flipV="1">
            <a:off x="2053500" y="3480413"/>
            <a:ext cx="7776765" cy="134175"/>
          </a:xfrm>
          <a:prstGeom prst="curvedConnector3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8" name="Picture 4" descr="Pulsante Di Avvio Illustrazioni, Vettoriali E Clipart Stock – (52,205  Illustrazioni Stock)">
            <a:extLst>
              <a:ext uri="{FF2B5EF4-FFF2-40B4-BE49-F238E27FC236}">
                <a16:creationId xmlns:a16="http://schemas.microsoft.com/office/drawing/2014/main" id="{BECD8B41-568C-AE4D-8EB3-96FF86917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705" y="3356575"/>
            <a:ext cx="1203795" cy="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Finish flags Stock Photo by ©koya979 9787455">
            <a:extLst>
              <a:ext uri="{FF2B5EF4-FFF2-40B4-BE49-F238E27FC236}">
                <a16:creationId xmlns:a16="http://schemas.microsoft.com/office/drawing/2014/main" id="{07CD0206-E17A-2647-ABE6-4C4E53B31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3293" y="3396185"/>
            <a:ext cx="1056553" cy="5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4A659C05-1F23-1344-9B1D-B74016C060A9}"/>
              </a:ext>
            </a:extLst>
          </p:cNvPr>
          <p:cNvSpPr txBox="1"/>
          <p:nvPr/>
        </p:nvSpPr>
        <p:spPr>
          <a:xfrm rot="16200000">
            <a:off x="9682662" y="2483774"/>
            <a:ext cx="15388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CONCERTO  MILANO 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493C3DA8-3A82-A147-B414-2C93A12CA14A}"/>
              </a:ext>
            </a:extLst>
          </p:cNvPr>
          <p:cNvSpPr txBox="1"/>
          <p:nvPr/>
        </p:nvSpPr>
        <p:spPr>
          <a:xfrm>
            <a:off x="880705" y="2649186"/>
            <a:ext cx="148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21 settembre 2022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4C163956-63CB-D441-9020-0FD01C5428A0}"/>
              </a:ext>
            </a:extLst>
          </p:cNvPr>
          <p:cNvSpPr txBox="1"/>
          <p:nvPr/>
        </p:nvSpPr>
        <p:spPr>
          <a:xfrm>
            <a:off x="10671556" y="3098457"/>
            <a:ext cx="1467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Dicembre 2022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A5A39A31-AF62-CE4A-AC79-8D58C223FC64}"/>
              </a:ext>
            </a:extLst>
          </p:cNvPr>
          <p:cNvSpPr txBox="1"/>
          <p:nvPr/>
        </p:nvSpPr>
        <p:spPr>
          <a:xfrm>
            <a:off x="1918791" y="792825"/>
            <a:ext cx="2177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Ottobre  Novembre  2022</a:t>
            </a:r>
          </a:p>
          <a:p>
            <a:pPr algn="ctr"/>
            <a:r>
              <a:rPr lang="it-IT" sz="1400" b="1" dirty="0"/>
              <a:t> Start viaggio di Vera da KHARKOV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1DEF0758-AEE1-4548-929F-F522CC90BA35}"/>
              </a:ext>
            </a:extLst>
          </p:cNvPr>
          <p:cNvSpPr txBox="1"/>
          <p:nvPr/>
        </p:nvSpPr>
        <p:spPr>
          <a:xfrm rot="16200000">
            <a:off x="6839089" y="2841406"/>
            <a:ext cx="9766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CONCERTI 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33CF0673-7DBC-584B-81CF-EEF8506F18CA}"/>
              </a:ext>
            </a:extLst>
          </p:cNvPr>
          <p:cNvSpPr txBox="1"/>
          <p:nvPr/>
        </p:nvSpPr>
        <p:spPr>
          <a:xfrm rot="16200000">
            <a:off x="7231490" y="4246032"/>
            <a:ext cx="20290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NEWS &amp; COMMUNICAZION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DF36F3F8-3CF4-AF4A-BEB6-14AB0F222CE5}"/>
              </a:ext>
            </a:extLst>
          </p:cNvPr>
          <p:cNvSpPr txBox="1"/>
          <p:nvPr/>
        </p:nvSpPr>
        <p:spPr>
          <a:xfrm rot="16200000">
            <a:off x="3064108" y="4600275"/>
            <a:ext cx="22663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DIGITAL COMMUNICATION  </a:t>
            </a:r>
          </a:p>
        </p:txBody>
      </p:sp>
      <p:pic>
        <p:nvPicPr>
          <p:cNvPr id="107" name="Picture 2" descr="Il ciak: una tavoletta indispensabile - Sara Scrive">
            <a:extLst>
              <a:ext uri="{FF2B5EF4-FFF2-40B4-BE49-F238E27FC236}">
                <a16:creationId xmlns:a16="http://schemas.microsoft.com/office/drawing/2014/main" id="{B5243F45-E157-5F42-AE68-F9D310A6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267" y="1661072"/>
            <a:ext cx="1056552" cy="7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magine 107">
            <a:extLst>
              <a:ext uri="{FF2B5EF4-FFF2-40B4-BE49-F238E27FC236}">
                <a16:creationId xmlns:a16="http://schemas.microsoft.com/office/drawing/2014/main" id="{9B21A4A8-839E-1348-981B-0F02E8A619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713" y="1868845"/>
            <a:ext cx="1197963" cy="64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9" name="Picture 2" descr="Facebook And Instagram Logos Png - Facebook Instagram Youtube Logo Png |  Full Size PNG Download | SeekPNG">
            <a:extLst>
              <a:ext uri="{FF2B5EF4-FFF2-40B4-BE49-F238E27FC236}">
                <a16:creationId xmlns:a16="http://schemas.microsoft.com/office/drawing/2014/main" id="{78595BC8-2AA2-7E4A-ACEF-BDA1D002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264" y="5883127"/>
            <a:ext cx="1310007" cy="33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CE1DFCAA-3BDC-4A47-BCBF-BB1991BD3E36}"/>
              </a:ext>
            </a:extLst>
          </p:cNvPr>
          <p:cNvSpPr txBox="1"/>
          <p:nvPr/>
        </p:nvSpPr>
        <p:spPr>
          <a:xfrm>
            <a:off x="4134286" y="203274"/>
            <a:ext cx="34982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Road </a:t>
            </a:r>
            <a:r>
              <a:rPr lang="it-IT" sz="2400" b="1" dirty="0" err="1"/>
              <a:t>Map</a:t>
            </a:r>
            <a:r>
              <a:rPr lang="it-IT" sz="2400" b="1" dirty="0"/>
              <a:t> Travel</a:t>
            </a:r>
          </a:p>
          <a:p>
            <a:pPr algn="ctr"/>
            <a:r>
              <a:rPr lang="it-IT" sz="2000" b="1" i="1" dirty="0"/>
              <a:t> NOVEMBRE  – DICEMBRE 2022</a:t>
            </a:r>
          </a:p>
          <a:p>
            <a:pPr algn="ctr"/>
            <a:r>
              <a:rPr lang="it-IT" sz="2000" b="1" i="1" dirty="0"/>
              <a:t>3746 KM - 60 GIORNI  </a:t>
            </a:r>
          </a:p>
        </p:txBody>
      </p:sp>
      <p:pic>
        <p:nvPicPr>
          <p:cNvPr id="31" name="Picture 2" descr="Chi siamo ○ ShareTheMeal">
            <a:extLst>
              <a:ext uri="{FF2B5EF4-FFF2-40B4-BE49-F238E27FC236}">
                <a16:creationId xmlns:a16="http://schemas.microsoft.com/office/drawing/2014/main" id="{08B2209F-68EE-9642-8321-74486B40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378" y="1977560"/>
            <a:ext cx="1352982" cy="6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FBF80FD4-279E-4C44-8C9A-B21723B7A33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513" y="1951697"/>
            <a:ext cx="843900" cy="64391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6BB391-E4BB-A348-8C3E-C6DF4C5BE381}"/>
              </a:ext>
            </a:extLst>
          </p:cNvPr>
          <p:cNvSpPr txBox="1"/>
          <p:nvPr/>
        </p:nvSpPr>
        <p:spPr>
          <a:xfrm>
            <a:off x="3144307" y="1676152"/>
            <a:ext cx="29887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Evento </a:t>
            </a:r>
            <a:r>
              <a:rPr lang="it-IT" sz="1400" b="1" dirty="0" err="1"/>
              <a:t>Found</a:t>
            </a:r>
            <a:r>
              <a:rPr lang="it-IT" sz="1400" b="1" dirty="0"/>
              <a:t> </a:t>
            </a:r>
            <a:r>
              <a:rPr lang="it-IT" sz="1400" b="1" dirty="0" err="1"/>
              <a:t>Raiser</a:t>
            </a:r>
            <a:r>
              <a:rPr lang="it-IT" sz="1400" b="1" dirty="0"/>
              <a:t> organizzato con :</a:t>
            </a:r>
          </a:p>
        </p:txBody>
      </p:sp>
      <p:pic>
        <p:nvPicPr>
          <p:cNvPr id="35" name="Picture 2" descr="UKinItaly | Facebook">
            <a:extLst>
              <a:ext uri="{FF2B5EF4-FFF2-40B4-BE49-F238E27FC236}">
                <a16:creationId xmlns:a16="http://schemas.microsoft.com/office/drawing/2014/main" id="{136798FA-EEAE-684F-8F68-1475A92B0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9095" y="1897064"/>
            <a:ext cx="815852" cy="5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2A7B809-8F9D-4B42-B983-0E7AAE904CFD}"/>
              </a:ext>
            </a:extLst>
          </p:cNvPr>
          <p:cNvSpPr txBox="1"/>
          <p:nvPr/>
        </p:nvSpPr>
        <p:spPr>
          <a:xfrm>
            <a:off x="6197727" y="5522171"/>
            <a:ext cx="41158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saranno coinvolti tutti i partner media e </a:t>
            </a:r>
            <a:r>
              <a:rPr lang="it-IT" sz="1400" b="1" dirty="0" err="1"/>
              <a:t>broadcaster</a:t>
            </a:r>
            <a:r>
              <a:rPr lang="it-IT" sz="1400" b="1" dirty="0"/>
              <a:t> </a:t>
            </a:r>
          </a:p>
          <a:p>
            <a:pPr algn="ctr"/>
            <a:r>
              <a:rPr lang="it-IT" sz="1400" b="1" dirty="0"/>
              <a:t>dei paesi coinvolti durante il viaggio </a:t>
            </a:r>
          </a:p>
        </p:txBody>
      </p:sp>
    </p:spTree>
    <p:extLst>
      <p:ext uri="{BB962C8B-B14F-4D97-AF65-F5344CB8AC3E}">
        <p14:creationId xmlns:p14="http://schemas.microsoft.com/office/powerpoint/2010/main" val="417815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0ED4AF-509C-4E9C-947D-E24DC3DE89B8}"/>
              </a:ext>
            </a:extLst>
          </p:cNvPr>
          <p:cNvSpPr txBox="1"/>
          <p:nvPr/>
        </p:nvSpPr>
        <p:spPr>
          <a:xfrm>
            <a:off x="4367938" y="74424"/>
            <a:ext cx="321793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Il </a:t>
            </a:r>
            <a:r>
              <a:rPr lang="it-IT" sz="3200" b="1" i="1" dirty="0" err="1"/>
              <a:t>Docu</a:t>
            </a:r>
            <a:r>
              <a:rPr lang="it-IT" sz="3200" b="1" i="1" dirty="0"/>
              <a:t>-Film </a:t>
            </a:r>
            <a:endParaRPr lang="it-IT" sz="3200" b="1" dirty="0"/>
          </a:p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 dirty="0"/>
          </a:p>
          <a:p>
            <a:pPr algn="ctr"/>
            <a:r>
              <a:rPr lang="it-IT" b="1" dirty="0"/>
              <a:t>Novembre – Dicembre 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EF5B7C-3A0E-7A46-B820-6A438EFC57C7}"/>
              </a:ext>
            </a:extLst>
          </p:cNvPr>
          <p:cNvSpPr txBox="1"/>
          <p:nvPr/>
        </p:nvSpPr>
        <p:spPr>
          <a:xfrm>
            <a:off x="628650" y="1646891"/>
            <a:ext cx="111140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viaggio di Vera viene documentato per realizzare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il docu-film. </a:t>
            </a:r>
          </a:p>
          <a:p>
            <a:r>
              <a:rPr lang="it-IT" dirty="0"/>
              <a:t>Nei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3.700 km </a:t>
            </a:r>
            <a:r>
              <a:rPr lang="it-IT" dirty="0"/>
              <a:t>percorsi raccontiamo le sue emozioni e la sua meraviglia di suonare nei templi della Musica Europei.</a:t>
            </a:r>
          </a:p>
          <a:p>
            <a:r>
              <a:rPr lang="it-IT" dirty="0"/>
              <a:t>Un sogno che si realizza insieme alla speranza di rinascita della sua Terra: l’Ucraina.</a:t>
            </a:r>
          </a:p>
          <a:p>
            <a:r>
              <a:rPr lang="it-IT" dirty="0"/>
              <a:t>Ci saranno anche momenti drammatici  durante gli incontri e i racconti dei suoi connazionali. Le perdite delle persone care, la rabbia, lo sconforto fanno da contraltare alla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speranza </a:t>
            </a:r>
            <a:r>
              <a:rPr lang="it-IT" dirty="0"/>
              <a:t>di Vera e alle sua gioia di vivere e far vivere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emozioni uniche</a:t>
            </a:r>
            <a:r>
              <a:rPr lang="it-IT" dirty="0"/>
              <a:t>.</a:t>
            </a:r>
          </a:p>
          <a:p>
            <a:r>
              <a:rPr lang="it-IT" dirty="0"/>
              <a:t>Attraverso il  desiderio di Vera di ricostruire il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patrimonio artistico </a:t>
            </a:r>
            <a:r>
              <a:rPr lang="it-IT" dirty="0"/>
              <a:t>del suo Paese, il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docu-film </a:t>
            </a:r>
            <a:r>
              <a:rPr lang="it-IT" dirty="0"/>
              <a:t>diventa un veicolo di pace e speranza attraverso la musica, l’arte e la cultura di un paese completamente devastato dalla guerra. </a:t>
            </a:r>
          </a:p>
          <a:p>
            <a:r>
              <a:rPr lang="it-IT" dirty="0"/>
              <a:t> </a:t>
            </a:r>
          </a:p>
        </p:txBody>
      </p:sp>
      <p:pic>
        <p:nvPicPr>
          <p:cNvPr id="5122" name="Picture 2" descr="Il ciak: una tavoletta indispensabile - Sara Scrive">
            <a:extLst>
              <a:ext uri="{FF2B5EF4-FFF2-40B4-BE49-F238E27FC236}">
                <a16:creationId xmlns:a16="http://schemas.microsoft.com/office/drawing/2014/main" id="{4ED5BFF0-1826-504A-8AED-09BB76D0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057" y="4279309"/>
            <a:ext cx="2378590" cy="17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A899685-1640-F445-9B61-FE9472BAD2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267047" y="743655"/>
            <a:ext cx="6471255" cy="62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9085273C-B688-E145-80D6-1B6903D8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995" y="4906302"/>
            <a:ext cx="4768755" cy="1636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i="1" dirty="0">
                <a:solidFill>
                  <a:srgbClr val="202124"/>
                </a:solidFill>
                <a:latin typeface="inherit"/>
              </a:rPr>
              <a:t>«</a:t>
            </a:r>
            <a:r>
              <a:rPr lang="it-IT" altLang="it-IT" sz="2400" b="1" i="1" dirty="0">
                <a:solidFill>
                  <a:schemeClr val="accent1">
                    <a:lumMod val="50000"/>
                  </a:schemeClr>
                </a:solidFill>
                <a:latin typeface="inherit"/>
              </a:rPr>
              <a:t>M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nherit"/>
              </a:rPr>
              <a:t>usic helps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to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move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forward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nherit"/>
              </a:rPr>
              <a:t>it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nherit"/>
              </a:rPr>
              <a:t> supports </a:t>
            </a: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nherit"/>
              </a:rPr>
              <a:t>us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 do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for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myself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my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neighbors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music for a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few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moments </a:t>
            </a:r>
            <a:r>
              <a:rPr lang="it-IT" altLang="it-IT" sz="2000" i="1" dirty="0" err="1">
                <a:solidFill>
                  <a:srgbClr val="202124"/>
                </a:solidFill>
                <a:latin typeface="inherit"/>
              </a:rPr>
              <a:t>p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revents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to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think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about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bombs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»</a:t>
            </a:r>
            <a:r>
              <a:rPr kumimoji="0" lang="it-IT" altLang="it-IT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01565A4-E8D7-9B4A-9AF7-D7EA1752BDEF}"/>
              </a:ext>
            </a:extLst>
          </p:cNvPr>
          <p:cNvSpPr txBox="1"/>
          <p:nvPr/>
        </p:nvSpPr>
        <p:spPr>
          <a:xfrm>
            <a:off x="9750782" y="4603297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solidFill>
                  <a:srgbClr val="000000"/>
                </a:solidFill>
              </a:rPr>
              <a:t>Vera </a:t>
            </a:r>
            <a:r>
              <a:rPr lang="it-IT" sz="1600" b="1" dirty="0" err="1">
                <a:solidFill>
                  <a:srgbClr val="000000"/>
                </a:solidFill>
              </a:rPr>
              <a:t>Lytovchenko</a:t>
            </a:r>
            <a:endParaRPr lang="it-IT" sz="1600" b="1" dirty="0">
              <a:solidFill>
                <a:srgbClr val="0000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730BF20-6B42-4C3E-9DC6-375518420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423AF76-D8E2-4D23-B8AC-24A57B9BD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67167" y="-112567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1558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7628C7A-8649-BB40-A8D5-9EF2F3347E04}"/>
              </a:ext>
            </a:extLst>
          </p:cNvPr>
          <p:cNvSpPr/>
          <p:nvPr/>
        </p:nvSpPr>
        <p:spPr>
          <a:xfrm>
            <a:off x="14286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B2AC8AF3-034D-7D4C-81AF-B0E98B0FAB37}"/>
              </a:ext>
            </a:extLst>
          </p:cNvPr>
          <p:cNvSpPr txBox="1">
            <a:spLocks/>
          </p:cNvSpPr>
          <p:nvPr/>
        </p:nvSpPr>
        <p:spPr>
          <a:xfrm>
            <a:off x="879476" y="1834444"/>
            <a:ext cx="10797308" cy="26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br>
              <a:rPr lang="it-IT" sz="6600" dirty="0"/>
            </a:br>
            <a:endParaRPr lang="it-IT" sz="6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00CCD4-174F-2943-AFFA-030F9075F162}"/>
              </a:ext>
            </a:extLst>
          </p:cNvPr>
          <p:cNvSpPr txBox="1"/>
          <p:nvPr/>
        </p:nvSpPr>
        <p:spPr>
          <a:xfrm>
            <a:off x="4487031" y="1643265"/>
            <a:ext cx="3217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/>
          </a:p>
          <a:p>
            <a:pPr algn="ctr"/>
            <a:r>
              <a:rPr lang="it-IT" b="1" i="1"/>
              <a:t>Is</a:t>
            </a:r>
            <a:r>
              <a:rPr lang="it-IT" b="1" i="1" dirty="0"/>
              <a:t> The cultural format</a:t>
            </a:r>
          </a:p>
          <a:p>
            <a:pPr algn="ctr"/>
            <a:r>
              <a:rPr lang="it-IT" b="1" i="1" dirty="0"/>
              <a:t>OF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132165-9454-2742-9DB9-88998718A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99" y="3143245"/>
            <a:ext cx="2283919" cy="22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7628C7A-8649-BB40-A8D5-9EF2F3347E04}"/>
              </a:ext>
            </a:extLst>
          </p:cNvPr>
          <p:cNvSpPr/>
          <p:nvPr/>
        </p:nvSpPr>
        <p:spPr>
          <a:xfrm>
            <a:off x="14286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BB5E5994-6744-A14D-B761-3BC0584FEAF9}"/>
              </a:ext>
            </a:extLst>
          </p:cNvPr>
          <p:cNvSpPr txBox="1">
            <a:spLocks/>
          </p:cNvSpPr>
          <p:nvPr/>
        </p:nvSpPr>
        <p:spPr>
          <a:xfrm>
            <a:off x="1324254" y="3601018"/>
            <a:ext cx="10191496" cy="1272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25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it-IT" dirty="0"/>
              <a:t>La Nostra  missione è promuovere un cambiamento sostenibile, </a:t>
            </a:r>
          </a:p>
          <a:p>
            <a:pPr hangingPunct="1"/>
            <a:r>
              <a:rPr lang="it-IT" dirty="0"/>
              <a:t>in grado di rispondere alle «call to </a:t>
            </a:r>
            <a:r>
              <a:rPr lang="it-IT" dirty="0" err="1"/>
              <a:t>action</a:t>
            </a:r>
            <a:r>
              <a:rPr lang="it-IT" dirty="0"/>
              <a:t>»  globali, con progetti Ambientali, Sociali, Culturali e Tecnologici. </a:t>
            </a:r>
          </a:p>
          <a:p>
            <a:pPr hangingPunct="1"/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209E2A-BBB0-3B4C-9A2D-8D0B013E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40" y="658550"/>
            <a:ext cx="2283919" cy="22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6" name="Picture 4" descr="L'attacco russo al teatro di Mariupol ha provocato 600 morti&quot;">
            <a:extLst>
              <a:ext uri="{FF2B5EF4-FFF2-40B4-BE49-F238E27FC236}">
                <a16:creationId xmlns:a16="http://schemas.microsoft.com/office/drawing/2014/main" id="{2AEF12CA-9C7E-0C49-8D33-87F96378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" y="-1856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1FB32A9-A6D1-9141-9A5B-07860BB161CC}"/>
              </a:ext>
            </a:extLst>
          </p:cNvPr>
          <p:cNvSpPr txBox="1"/>
          <p:nvPr/>
        </p:nvSpPr>
        <p:spPr>
          <a:xfrm>
            <a:off x="3649211" y="965436"/>
            <a:ext cx="49554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 dirty="0"/>
          </a:p>
          <a:p>
            <a:pPr algn="ctr"/>
            <a:r>
              <a:rPr lang="it-IT" b="1" i="1" dirty="0"/>
              <a:t>The cultural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4Elements</a:t>
            </a:r>
            <a:r>
              <a:rPr lang="it-IT" sz="2400" b="1" i="1" dirty="0"/>
              <a:t>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Association</a:t>
            </a:r>
            <a:r>
              <a:rPr lang="it-IT" sz="2400" b="1" i="1" dirty="0"/>
              <a:t> </a:t>
            </a:r>
            <a:r>
              <a:rPr lang="it-IT" b="1" i="1" dirty="0"/>
              <a:t>format</a:t>
            </a:r>
          </a:p>
          <a:p>
            <a:pPr algn="ctr"/>
            <a:r>
              <a:rPr lang="it-IT" b="1" i="1" dirty="0" err="1"/>
              <a:t>Sett</a:t>
            </a:r>
            <a:r>
              <a:rPr lang="it-IT" b="1" i="1" dirty="0"/>
              <a:t> 2022 – </a:t>
            </a:r>
            <a:r>
              <a:rPr lang="it-IT" b="1" i="1" dirty="0" err="1"/>
              <a:t>Dic</a:t>
            </a:r>
            <a:r>
              <a:rPr lang="it-IT" b="1" i="1" dirty="0"/>
              <a:t> 2023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C3D0466-6B7D-4264-BE2E-786DF2A08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FF070AC-D59B-4627-9278-EB076C7D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1B1224-DFF5-4E62-8C18-738C600F1C69}"/>
              </a:ext>
            </a:extLst>
          </p:cNvPr>
          <p:cNvSpPr txBox="1"/>
          <p:nvPr/>
        </p:nvSpPr>
        <p:spPr>
          <a:xfrm>
            <a:off x="2905617" y="2546425"/>
            <a:ext cx="72104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questo motivo </a:t>
            </a:r>
            <a:r>
              <a:rPr lang="it-IT" altLang="it-IT" sz="2000" b="1" i="1" dirty="0">
                <a:solidFill>
                  <a:schemeClr val="accent1">
                    <a:lumMod val="50000"/>
                  </a:schemeClr>
                </a:solidFill>
              </a:rPr>
              <a:t>4Elements </a:t>
            </a:r>
            <a:r>
              <a:rPr lang="it-IT" altLang="it-IT" sz="2000" b="1" i="1" dirty="0" err="1">
                <a:solidFill>
                  <a:schemeClr val="accent1">
                    <a:lumMod val="50000"/>
                  </a:schemeClr>
                </a:solidFill>
              </a:rPr>
              <a:t>AssociAction</a:t>
            </a:r>
            <a:r>
              <a:rPr lang="it-IT" altLang="it-IT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altLang="it-I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deciso di realizzare un progetto culturale di carattere internazionale, rivolto alla sensibilizzazione di queste tematiche che possa essere di </a:t>
            </a: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reale supporto.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5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E98E7B-79DB-4578-BE68-C099C7ADD94D}"/>
              </a:ext>
            </a:extLst>
          </p:cNvPr>
          <p:cNvSpPr txBox="1"/>
          <p:nvPr/>
        </p:nvSpPr>
        <p:spPr>
          <a:xfrm>
            <a:off x="2490787" y="3319740"/>
            <a:ext cx="721042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L'obiettivo generale del progetto è contribuire alla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ricostruzione del patrimonio artistico </a:t>
            </a:r>
            <a:r>
              <a:rPr lang="it-IT" dirty="0"/>
              <a:t>e culturale dell'Ucraina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come bene fondamentale di un Paese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Una storia emozionante, di facile comprensione e in grado di generare un grande senso di empatia, facendo leva su  argomenti di attualità e sulla meravigliosa forza della musica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5444E4-F327-4F9B-A30E-88BFBE11F9C7}"/>
              </a:ext>
            </a:extLst>
          </p:cNvPr>
          <p:cNvSpPr txBox="1"/>
          <p:nvPr/>
        </p:nvSpPr>
        <p:spPr>
          <a:xfrm>
            <a:off x="3463514" y="2488743"/>
            <a:ext cx="510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r>
              <a:rPr lang="it-IT" b="1" i="1" dirty="0"/>
              <a:t>The cultural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4Elements </a:t>
            </a:r>
            <a:r>
              <a:rPr lang="it-IT" sz="2400" b="1" i="1" dirty="0" err="1">
                <a:solidFill>
                  <a:schemeClr val="accent1">
                    <a:lumMod val="50000"/>
                  </a:schemeClr>
                </a:solidFill>
              </a:rPr>
              <a:t>AssociAction</a:t>
            </a:r>
            <a:r>
              <a:rPr lang="it-IT" sz="2400" b="1" i="1" dirty="0"/>
              <a:t> </a:t>
            </a:r>
            <a:r>
              <a:rPr lang="it-IT" b="1" i="1" dirty="0"/>
              <a:t>format</a:t>
            </a:r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7628C7A-8649-BB40-A8D5-9EF2F3347E04}"/>
              </a:ext>
            </a:extLst>
          </p:cNvPr>
          <p:cNvSpPr/>
          <p:nvPr/>
        </p:nvSpPr>
        <p:spPr>
          <a:xfrm>
            <a:off x="14286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FD7FEEC-5482-4FB7-AF06-8F4F7A3C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419" y="5102104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8796879-D8D8-BB45-87D7-C37FDE7F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2839" y="34487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72121F2-84EC-824F-B109-7EA76ECC7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9" y="204824"/>
            <a:ext cx="2283919" cy="22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: Shape 11"/>
          <p:cNvSpPr/>
          <p:nvPr/>
        </p:nvSpPr>
        <p:spPr>
          <a:xfrm>
            <a:off x="0" y="25377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171" name="CasellaDiTesto 17"/>
          <p:cNvSpPr txBox="1"/>
          <p:nvPr/>
        </p:nvSpPr>
        <p:spPr>
          <a:xfrm>
            <a:off x="7698260" y="1264381"/>
            <a:ext cx="49271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chemeClr val="accent5"/>
                </a:solidFill>
                <a:latin typeface="inherit"/>
                <a:ea typeface="inherit"/>
                <a:cs typeface="inherit"/>
                <a:sym typeface="inherit"/>
              </a:defRPr>
            </a:pPr>
            <a:endParaRPr dirty="0"/>
          </a:p>
        </p:txBody>
      </p:sp>
      <p:sp>
        <p:nvSpPr>
          <p:cNvPr id="172" name="Goccia 7"/>
          <p:cNvSpPr/>
          <p:nvPr/>
        </p:nvSpPr>
        <p:spPr>
          <a:xfrm>
            <a:off x="10614254" y="5596128"/>
            <a:ext cx="1571651" cy="142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222A35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CasellaDiTesto 1"/>
          <p:cNvSpPr txBox="1"/>
          <p:nvPr/>
        </p:nvSpPr>
        <p:spPr>
          <a:xfrm>
            <a:off x="10931854" y="5944296"/>
            <a:ext cx="1046186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Strength:</a:t>
            </a: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Institutional </a:t>
            </a: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partners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E5592B6-7E00-4D49-A4E0-C1C2809211E4}"/>
              </a:ext>
            </a:extLst>
          </p:cNvPr>
          <p:cNvSpPr txBox="1"/>
          <p:nvPr/>
        </p:nvSpPr>
        <p:spPr>
          <a:xfrm>
            <a:off x="2934765" y="765612"/>
            <a:ext cx="6353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In </a:t>
            </a:r>
            <a:r>
              <a:rPr lang="it-IT" sz="1800" b="1" i="1" dirty="0"/>
              <a:t>collaborazione con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A7B2FE-7673-BD42-AD35-BFAEB2F536F3}"/>
              </a:ext>
            </a:extLst>
          </p:cNvPr>
          <p:cNvSpPr txBox="1"/>
          <p:nvPr/>
        </p:nvSpPr>
        <p:spPr>
          <a:xfrm>
            <a:off x="4489899" y="2830875"/>
            <a:ext cx="339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Partner Media Internazionali TBD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FAB356D-E614-C24E-8903-C192D5F17068}"/>
              </a:ext>
            </a:extLst>
          </p:cNvPr>
          <p:cNvSpPr txBox="1"/>
          <p:nvPr/>
        </p:nvSpPr>
        <p:spPr>
          <a:xfrm>
            <a:off x="519465" y="2253883"/>
            <a:ext cx="11458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u="none" strike="noStrike" dirty="0">
                <a:solidFill>
                  <a:srgbClr val="19191A"/>
                </a:solidFill>
                <a:effectLst/>
                <a:latin typeface="Lora" panose="020F0502020204030204" pitchFamily="34" charset="0"/>
              </a:rPr>
              <a:t>“L’Italia è Presidente di turno del Consiglio d'Europa e nella prossima riunione, che presiederò con tutti i Ministri della Cultura Europei , proporremo un’iniziativa collettiva di sostegno alla cultura e agli artisti ucraini” - </a:t>
            </a:r>
            <a:r>
              <a:rPr lang="it-IT" sz="1400" b="1" i="1" dirty="0">
                <a:solidFill>
                  <a:srgbClr val="19191A"/>
                </a:solidFill>
                <a:latin typeface="Lora" panose="020F0502020204030204" pitchFamily="34" charset="0"/>
              </a:rPr>
              <a:t>Ministro Dario Franceschini</a:t>
            </a:r>
            <a:r>
              <a:rPr lang="it-IT" sz="1400" b="1" i="1" u="none" strike="noStrike" dirty="0">
                <a:solidFill>
                  <a:srgbClr val="19191A"/>
                </a:solidFill>
                <a:effectLst/>
                <a:latin typeface="Lora" panose="020F0502020204030204" pitchFamily="34" charset="0"/>
              </a:rPr>
              <a:t> </a:t>
            </a:r>
            <a:endParaRPr lang="it-IT" sz="1100" b="1" i="1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E92184A-3C35-DC40-9B28-6FCB4BA234A0}"/>
              </a:ext>
            </a:extLst>
          </p:cNvPr>
          <p:cNvSpPr txBox="1"/>
          <p:nvPr/>
        </p:nvSpPr>
        <p:spPr>
          <a:xfrm>
            <a:off x="4974083" y="4564643"/>
            <a:ext cx="229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Partner Media Italiani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6A3D08B-2267-40D1-BD32-927CE1AD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6843" y="5372464"/>
            <a:ext cx="3987666" cy="161324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9CD3157-3351-4E36-B94C-F53C1BD4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67167" y="-112567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2" name="Picture 2" descr="Chi siamo ○ ShareTheMeal">
            <a:extLst>
              <a:ext uri="{FF2B5EF4-FFF2-40B4-BE49-F238E27FC236}">
                <a16:creationId xmlns:a16="http://schemas.microsoft.com/office/drawing/2014/main" id="{169B65C2-BEDA-C04B-8D0E-8CF235FC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17" y="1354493"/>
            <a:ext cx="1617318" cy="7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Ucraina: Kiev protesta con Farnesina per ufficio Repubblica Popolare di  Donetsk DPR a Verona">
            <a:extLst>
              <a:ext uri="{FF2B5EF4-FFF2-40B4-BE49-F238E27FC236}">
                <a16:creationId xmlns:a16="http://schemas.microsoft.com/office/drawing/2014/main" id="{3CAB35D9-6827-714F-916A-998BC023C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486" y="1185181"/>
            <a:ext cx="984832" cy="10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42BEC7DC-BFB7-A648-AA31-035EFAC54A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834" y="1259053"/>
            <a:ext cx="1059183" cy="901737"/>
          </a:xfrm>
          <a:prstGeom prst="rect">
            <a:avLst/>
          </a:prstGeom>
        </p:spPr>
      </p:pic>
      <p:pic>
        <p:nvPicPr>
          <p:cNvPr id="38" name="Picture 2" descr="UKinItaly | Facebook">
            <a:extLst>
              <a:ext uri="{FF2B5EF4-FFF2-40B4-BE49-F238E27FC236}">
                <a16:creationId xmlns:a16="http://schemas.microsoft.com/office/drawing/2014/main" id="{0AC53FE7-F7B8-7740-8AEA-F355F1D94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5455" y="1298374"/>
            <a:ext cx="1330712" cy="9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93CE4C-CBFD-9143-8B20-E1BA4791FF73}"/>
              </a:ext>
            </a:extLst>
          </p:cNvPr>
          <p:cNvSpPr txBox="1"/>
          <p:nvPr/>
        </p:nvSpPr>
        <p:spPr>
          <a:xfrm>
            <a:off x="2241693" y="4074285"/>
            <a:ext cx="79476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Saranno coinvolti tutti i partner media e </a:t>
            </a:r>
            <a:r>
              <a:rPr lang="it-IT" sz="1400" b="1" dirty="0" err="1"/>
              <a:t>broadcaster</a:t>
            </a:r>
            <a:r>
              <a:rPr lang="it-IT" sz="1400" b="1" dirty="0"/>
              <a:t> Internazionali e dei paesi coinvolti durante il viaggio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B4B6AEC-7604-2B4D-B16D-C6A631B1B4B2}"/>
              </a:ext>
            </a:extLst>
          </p:cNvPr>
          <p:cNvSpPr txBox="1"/>
          <p:nvPr/>
        </p:nvSpPr>
        <p:spPr>
          <a:xfrm>
            <a:off x="2074127" y="4939179"/>
            <a:ext cx="8540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Saranno coinvolti tutti i partner media e </a:t>
            </a:r>
            <a:r>
              <a:rPr lang="it-IT" sz="1400" b="1" dirty="0" err="1"/>
              <a:t>broadcaster</a:t>
            </a:r>
            <a:r>
              <a:rPr lang="it-IT" sz="1400" b="1" dirty="0"/>
              <a:t> nazionali  e dei paesi coinvolti durante il viaggio </a:t>
            </a:r>
          </a:p>
        </p:txBody>
      </p:sp>
    </p:spTree>
    <p:extLst>
      <p:ext uri="{BB962C8B-B14F-4D97-AF65-F5344CB8AC3E}">
        <p14:creationId xmlns:p14="http://schemas.microsoft.com/office/powerpoint/2010/main" val="42270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6" name="Picture 4" descr="L'attacco russo al teatro di Mariupol ha provocato 600 morti&quot;">
            <a:extLst>
              <a:ext uri="{FF2B5EF4-FFF2-40B4-BE49-F238E27FC236}">
                <a16:creationId xmlns:a16="http://schemas.microsoft.com/office/drawing/2014/main" id="{2AEF12CA-9C7E-0C49-8D33-87F96378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" y="-2190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9415A7-96E2-674F-9F6E-62CDBB4261F3}"/>
              </a:ext>
            </a:extLst>
          </p:cNvPr>
          <p:cNvSpPr txBox="1"/>
          <p:nvPr/>
        </p:nvSpPr>
        <p:spPr>
          <a:xfrm>
            <a:off x="2916768" y="3504406"/>
            <a:ext cx="7210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altLang="it-IT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Credo che il più grande contributo che si possa dare ora per sostenere l’Ucraina, sia far conoscere al mondo intero i suoi artisti, la loro musica, la loro storia"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1FB32A9-A6D1-9141-9A5B-07860BB161CC}"/>
              </a:ext>
            </a:extLst>
          </p:cNvPr>
          <p:cNvSpPr txBox="1"/>
          <p:nvPr/>
        </p:nvSpPr>
        <p:spPr>
          <a:xfrm>
            <a:off x="3573868" y="965436"/>
            <a:ext cx="510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Rebuilding</a:t>
            </a:r>
            <a:r>
              <a:rPr lang="it-IT" sz="2400" b="1" dirty="0"/>
              <a:t> Ukraine</a:t>
            </a:r>
          </a:p>
          <a:p>
            <a:pPr algn="ctr"/>
            <a:r>
              <a:rPr lang="it-IT" sz="2400" b="1" dirty="0"/>
              <a:t>Art  , Music and </a:t>
            </a:r>
            <a:r>
              <a:rPr lang="it-IT" sz="2400" b="1" dirty="0" err="1"/>
              <a:t>Passion</a:t>
            </a:r>
            <a:endParaRPr lang="it-IT" sz="2400" b="1" dirty="0"/>
          </a:p>
          <a:p>
            <a:pPr algn="ctr"/>
            <a:r>
              <a:rPr lang="it-IT" b="1" i="1" dirty="0"/>
              <a:t>The cultural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4Elements</a:t>
            </a:r>
            <a:r>
              <a:rPr lang="it-IT" sz="2400" b="1" i="1" dirty="0"/>
              <a:t> </a:t>
            </a:r>
            <a:r>
              <a:rPr lang="it-IT" sz="2400" b="1" i="1" dirty="0" err="1">
                <a:solidFill>
                  <a:schemeClr val="accent1">
                    <a:lumMod val="50000"/>
                  </a:schemeClr>
                </a:solidFill>
              </a:rPr>
              <a:t>AssociAction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i="1" dirty="0"/>
              <a:t>format</a:t>
            </a:r>
          </a:p>
        </p:txBody>
      </p:sp>
      <p:pic>
        <p:nvPicPr>
          <p:cNvPr id="26" name="Immagine 12" descr="Immagine 12">
            <a:extLst>
              <a:ext uri="{FF2B5EF4-FFF2-40B4-BE49-F238E27FC236}">
                <a16:creationId xmlns:a16="http://schemas.microsoft.com/office/drawing/2014/main" id="{9A4A0187-F7C9-0A49-94C4-73635E85B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890" y="2333580"/>
            <a:ext cx="3797496" cy="79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3D0466-6B7D-4264-BE2E-786DF2A08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FF070AC-D59B-4627-9278-EB076C7D4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AD44414-8769-40C1-9FF6-212EC845D3EA}"/>
              </a:ext>
            </a:extLst>
          </p:cNvPr>
          <p:cNvSpPr txBox="1"/>
          <p:nvPr/>
        </p:nvSpPr>
        <p:spPr>
          <a:xfrm>
            <a:off x="77100" y="1867304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solidFill>
                  <a:srgbClr val="000000"/>
                </a:solidFill>
              </a:rPr>
              <a:t>Vera </a:t>
            </a:r>
            <a:r>
              <a:rPr lang="it-IT" sz="1600" b="1" dirty="0" err="1">
                <a:solidFill>
                  <a:srgbClr val="000000"/>
                </a:solidFill>
              </a:rPr>
              <a:t>Lytovchenko</a:t>
            </a:r>
            <a:endParaRPr lang="it-IT" sz="1600" b="1" dirty="0">
              <a:solidFill>
                <a:srgbClr val="00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E98E7B-79DB-4578-BE68-C099C7ADD94D}"/>
              </a:ext>
            </a:extLst>
          </p:cNvPr>
          <p:cNvSpPr txBox="1"/>
          <p:nvPr/>
        </p:nvSpPr>
        <p:spPr>
          <a:xfrm>
            <a:off x="1348692" y="3065380"/>
            <a:ext cx="832870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La cantina di casa è diventata un rifugio dai bombardamenti e una sala da concerto.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Condivide lo spazio e il cibo con i vicini e fa ciò che le riesce meglio per tenere alto il morale: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suonare il violino</a:t>
            </a:r>
            <a:endParaRPr lang="it-IT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Proprio da qui inizierà il suo viaggio…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 e le sue note stavolta andranno ben oltre la sua cantina.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b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b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82F5B4-F4DE-4682-9F0C-3BEEA7F34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" y="0"/>
            <a:ext cx="2217997" cy="1806671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E5C165DA-0DF1-4847-A65F-6372FA7F3692}"/>
              </a:ext>
            </a:extLst>
          </p:cNvPr>
          <p:cNvGrpSpPr/>
          <p:nvPr/>
        </p:nvGrpSpPr>
        <p:grpSpPr>
          <a:xfrm>
            <a:off x="4930333" y="-42442"/>
            <a:ext cx="4195378" cy="2122847"/>
            <a:chOff x="4410582" y="92079"/>
            <a:chExt cx="6103678" cy="256864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0394ACA-7061-4C8B-94EC-52245AF73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417" y="92079"/>
              <a:ext cx="2444875" cy="15431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725C2C4-3770-4117-A44E-B06D39143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582" y="969720"/>
              <a:ext cx="2444875" cy="1409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DE1D7B1-F4A7-4E14-9321-D085E686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30" y="1286750"/>
              <a:ext cx="2303435" cy="13739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7919FE0-C26A-481E-B715-A416A0D3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536" y="269336"/>
              <a:ext cx="2387724" cy="15494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1BA10D9C-E759-46A1-A5E0-FA251FE8D0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845" y="1201041"/>
            <a:ext cx="1680491" cy="1165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656E9B9-A265-4077-A7C1-5C61C135C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859" y="256534"/>
            <a:ext cx="1680492" cy="127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A69E37D-7381-4482-AFA5-F8C989EDA9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165" y="1499624"/>
            <a:ext cx="1583272" cy="113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B0C4368-7465-4A9D-B7C6-039C20F4C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584" y="421043"/>
            <a:ext cx="1641208" cy="128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Goccia 21">
            <a:extLst>
              <a:ext uri="{FF2B5EF4-FFF2-40B4-BE49-F238E27FC236}">
                <a16:creationId xmlns:a16="http://schemas.microsoft.com/office/drawing/2014/main" id="{46D6149A-8CB5-4FA9-BBB4-A5AC60E790FB}"/>
              </a:ext>
            </a:extLst>
          </p:cNvPr>
          <p:cNvSpPr/>
          <p:nvPr/>
        </p:nvSpPr>
        <p:spPr>
          <a:xfrm>
            <a:off x="10614255" y="5596128"/>
            <a:ext cx="1571649" cy="1423416"/>
          </a:xfrm>
          <a:prstGeom prst="teardrop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2E03CA0-642E-4756-9D64-E0F753D58A82}"/>
              </a:ext>
            </a:extLst>
          </p:cNvPr>
          <p:cNvSpPr txBox="1"/>
          <p:nvPr/>
        </p:nvSpPr>
        <p:spPr>
          <a:xfrm>
            <a:off x="10906525" y="5944296"/>
            <a:ext cx="109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Strength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Story-telling</a:t>
            </a:r>
          </a:p>
        </p:txBody>
      </p:sp>
      <p:pic>
        <p:nvPicPr>
          <p:cNvPr id="12290" name="Picture 2" descr="Ucraina, la distruzione a Borodyanka - YouTube">
            <a:extLst>
              <a:ext uri="{FF2B5EF4-FFF2-40B4-BE49-F238E27FC236}">
                <a16:creationId xmlns:a16="http://schemas.microsoft.com/office/drawing/2014/main" id="{F15582B2-A352-CF41-949E-1AC1B625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12225374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CFFA47C-CBB6-4595-B1F9-649651D3B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6AC1082-7118-4D81-82C9-33418EFFB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340A79-8CFD-6547-B7D7-405DDD3D8B3E}"/>
              </a:ext>
            </a:extLst>
          </p:cNvPr>
          <p:cNvSpPr txBox="1"/>
          <p:nvPr/>
        </p:nvSpPr>
        <p:spPr>
          <a:xfrm>
            <a:off x="3153292" y="2362493"/>
            <a:ext cx="149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PROGETTO </a:t>
            </a:r>
          </a:p>
        </p:txBody>
      </p:sp>
    </p:spTree>
    <p:extLst>
      <p:ext uri="{BB962C8B-B14F-4D97-AF65-F5344CB8AC3E}">
        <p14:creationId xmlns:p14="http://schemas.microsoft.com/office/powerpoint/2010/main" val="7490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E5C165DA-0DF1-4847-A65F-6372FA7F3692}"/>
              </a:ext>
            </a:extLst>
          </p:cNvPr>
          <p:cNvGrpSpPr/>
          <p:nvPr/>
        </p:nvGrpSpPr>
        <p:grpSpPr>
          <a:xfrm>
            <a:off x="4930333" y="-42442"/>
            <a:ext cx="4195378" cy="2122847"/>
            <a:chOff x="4410582" y="92079"/>
            <a:chExt cx="6103678" cy="256864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0394ACA-7061-4C8B-94EC-52245AF73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417" y="92079"/>
              <a:ext cx="2444875" cy="15431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725C2C4-3770-4117-A44E-B06D39143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582" y="969720"/>
              <a:ext cx="2444875" cy="1409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DE1D7B1-F4A7-4E14-9321-D085E686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30" y="1286750"/>
              <a:ext cx="2303435" cy="13739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7919FE0-C26A-481E-B715-A416A0D3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536" y="269336"/>
              <a:ext cx="2387724" cy="15494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1BA10D9C-E759-46A1-A5E0-FA251FE8D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845" y="1201041"/>
            <a:ext cx="1680491" cy="1165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656E9B9-A265-4077-A7C1-5C61C135C8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859" y="256534"/>
            <a:ext cx="1680492" cy="127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A69E37D-7381-4482-AFA5-F8C989EDA9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165" y="1499624"/>
            <a:ext cx="1583272" cy="113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B0C4368-7465-4A9D-B7C6-039C20F4CD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584" y="421043"/>
            <a:ext cx="1641208" cy="128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2E03CA0-642E-4756-9D64-E0F753D58A82}"/>
              </a:ext>
            </a:extLst>
          </p:cNvPr>
          <p:cNvSpPr txBox="1"/>
          <p:nvPr/>
        </p:nvSpPr>
        <p:spPr>
          <a:xfrm>
            <a:off x="11018923" y="5943211"/>
            <a:ext cx="87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Strength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emphaty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988D61B-DC3E-D54E-829E-7BEBB5F689F9}"/>
              </a:ext>
            </a:extLst>
          </p:cNvPr>
          <p:cNvSpPr txBox="1"/>
          <p:nvPr/>
        </p:nvSpPr>
        <p:spPr>
          <a:xfrm>
            <a:off x="2692667" y="3330609"/>
            <a:ext cx="72054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Vera e il suo violino  sono  gli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Ambasciatori internazionali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Attraverso il viaggio straordinario  arricchito da concerti unici, incontri umani emozionanti ma a volte anche drammatici, con un unico obiettivo: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Raccogliere fondi per ricostruire e supportare  il patrimonio artistico del proprio Paese.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L’Ucraina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kumimoji="0" lang="it-IT" altLang="it-IT" b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DF938485-AE97-6448-85B8-CD42D0BB2087}"/>
              </a:ext>
            </a:extLst>
          </p:cNvPr>
          <p:cNvSpPr/>
          <p:nvPr/>
        </p:nvSpPr>
        <p:spPr>
          <a:xfrm>
            <a:off x="57332" y="28575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2" y="894"/>
                </a:moveTo>
                <a:cubicBezTo>
                  <a:pt x="5447" y="893"/>
                  <a:pt x="5412" y="910"/>
                  <a:pt x="5384" y="975"/>
                </a:cubicBezTo>
                <a:cubicBezTo>
                  <a:pt x="5535" y="1149"/>
                  <a:pt x="5728" y="1083"/>
                  <a:pt x="5932" y="1279"/>
                </a:cubicBezTo>
                <a:cubicBezTo>
                  <a:pt x="5600" y="1217"/>
                  <a:pt x="5337" y="1168"/>
                  <a:pt x="5075" y="1119"/>
                </a:cubicBezTo>
                <a:cubicBezTo>
                  <a:pt x="5070" y="1153"/>
                  <a:pt x="5065" y="1188"/>
                  <a:pt x="5060" y="1222"/>
                </a:cubicBezTo>
                <a:cubicBezTo>
                  <a:pt x="5396" y="1295"/>
                  <a:pt x="5707" y="1481"/>
                  <a:pt x="6034" y="1613"/>
                </a:cubicBezTo>
                <a:cubicBezTo>
                  <a:pt x="6004" y="1694"/>
                  <a:pt x="5974" y="1678"/>
                  <a:pt x="5947" y="1673"/>
                </a:cubicBezTo>
                <a:cubicBezTo>
                  <a:pt x="5772" y="1641"/>
                  <a:pt x="5597" y="1609"/>
                  <a:pt x="5429" y="1522"/>
                </a:cubicBezTo>
                <a:cubicBezTo>
                  <a:pt x="5392" y="1502"/>
                  <a:pt x="5346" y="1502"/>
                  <a:pt x="5325" y="1561"/>
                </a:cubicBezTo>
                <a:cubicBezTo>
                  <a:pt x="5295" y="1645"/>
                  <a:pt x="5338" y="1699"/>
                  <a:pt x="5376" y="1744"/>
                </a:cubicBezTo>
                <a:cubicBezTo>
                  <a:pt x="5443" y="1823"/>
                  <a:pt x="5524" y="1801"/>
                  <a:pt x="5601" y="1816"/>
                </a:cubicBezTo>
                <a:cubicBezTo>
                  <a:pt x="5807" y="1854"/>
                  <a:pt x="5905" y="1973"/>
                  <a:pt x="5951" y="2246"/>
                </a:cubicBezTo>
                <a:cubicBezTo>
                  <a:pt x="5770" y="2135"/>
                  <a:pt x="5596" y="2271"/>
                  <a:pt x="5421" y="2194"/>
                </a:cubicBezTo>
                <a:cubicBezTo>
                  <a:pt x="5376" y="2174"/>
                  <a:pt x="5303" y="2204"/>
                  <a:pt x="5328" y="2298"/>
                </a:cubicBezTo>
                <a:cubicBezTo>
                  <a:pt x="5350" y="2387"/>
                  <a:pt x="5426" y="2451"/>
                  <a:pt x="5292" y="2433"/>
                </a:cubicBezTo>
                <a:cubicBezTo>
                  <a:pt x="5196" y="2421"/>
                  <a:pt x="5008" y="2521"/>
                  <a:pt x="5087" y="2545"/>
                </a:cubicBezTo>
                <a:cubicBezTo>
                  <a:pt x="5186" y="2576"/>
                  <a:pt x="5283" y="2620"/>
                  <a:pt x="5409" y="2671"/>
                </a:cubicBezTo>
                <a:cubicBezTo>
                  <a:pt x="5270" y="2753"/>
                  <a:pt x="5170" y="2736"/>
                  <a:pt x="5065" y="2671"/>
                </a:cubicBezTo>
                <a:cubicBezTo>
                  <a:pt x="4938" y="2592"/>
                  <a:pt x="4773" y="2496"/>
                  <a:pt x="4669" y="2585"/>
                </a:cubicBezTo>
                <a:cubicBezTo>
                  <a:pt x="4515" y="2717"/>
                  <a:pt x="4386" y="2634"/>
                  <a:pt x="4248" y="2612"/>
                </a:cubicBezTo>
                <a:cubicBezTo>
                  <a:pt x="3966" y="2566"/>
                  <a:pt x="3687" y="2490"/>
                  <a:pt x="3405" y="2453"/>
                </a:cubicBezTo>
                <a:cubicBezTo>
                  <a:pt x="3292" y="2438"/>
                  <a:pt x="3170" y="2368"/>
                  <a:pt x="3004" y="2464"/>
                </a:cubicBezTo>
                <a:cubicBezTo>
                  <a:pt x="3756" y="2954"/>
                  <a:pt x="4563" y="2924"/>
                  <a:pt x="5234" y="3531"/>
                </a:cubicBezTo>
                <a:cubicBezTo>
                  <a:pt x="5206" y="3588"/>
                  <a:pt x="5061" y="3753"/>
                  <a:pt x="5120" y="3765"/>
                </a:cubicBezTo>
                <a:cubicBezTo>
                  <a:pt x="5287" y="3801"/>
                  <a:pt x="5435" y="3921"/>
                  <a:pt x="5587" y="4021"/>
                </a:cubicBezTo>
                <a:cubicBezTo>
                  <a:pt x="5653" y="4064"/>
                  <a:pt x="5733" y="4120"/>
                  <a:pt x="5702" y="4274"/>
                </a:cubicBezTo>
                <a:cubicBezTo>
                  <a:pt x="5646" y="4317"/>
                  <a:pt x="5604" y="4257"/>
                  <a:pt x="5558" y="4252"/>
                </a:cubicBezTo>
                <a:cubicBezTo>
                  <a:pt x="5511" y="4247"/>
                  <a:pt x="5405" y="4279"/>
                  <a:pt x="5434" y="4300"/>
                </a:cubicBezTo>
                <a:cubicBezTo>
                  <a:pt x="5568" y="4394"/>
                  <a:pt x="5328" y="4621"/>
                  <a:pt x="5485" y="4621"/>
                </a:cubicBezTo>
                <a:cubicBezTo>
                  <a:pt x="5750" y="4623"/>
                  <a:pt x="5891" y="5026"/>
                  <a:pt x="6145" y="5037"/>
                </a:cubicBezTo>
                <a:cubicBezTo>
                  <a:pt x="6186" y="5038"/>
                  <a:pt x="6206" y="5109"/>
                  <a:pt x="6205" y="5172"/>
                </a:cubicBezTo>
                <a:cubicBezTo>
                  <a:pt x="6205" y="5247"/>
                  <a:pt x="6167" y="5260"/>
                  <a:pt x="6126" y="5268"/>
                </a:cubicBezTo>
                <a:cubicBezTo>
                  <a:pt x="6062" y="5279"/>
                  <a:pt x="5996" y="5172"/>
                  <a:pt x="5913" y="5317"/>
                </a:cubicBezTo>
                <a:cubicBezTo>
                  <a:pt x="6063" y="5401"/>
                  <a:pt x="6214" y="5486"/>
                  <a:pt x="6211" y="5777"/>
                </a:cubicBezTo>
                <a:cubicBezTo>
                  <a:pt x="6210" y="5856"/>
                  <a:pt x="6273" y="5885"/>
                  <a:pt x="6320" y="5905"/>
                </a:cubicBezTo>
                <a:cubicBezTo>
                  <a:pt x="6398" y="5937"/>
                  <a:pt x="6464" y="5994"/>
                  <a:pt x="6507" y="6103"/>
                </a:cubicBezTo>
                <a:cubicBezTo>
                  <a:pt x="6506" y="6124"/>
                  <a:pt x="6505" y="6146"/>
                  <a:pt x="6510" y="6163"/>
                </a:cubicBezTo>
                <a:cubicBezTo>
                  <a:pt x="6496" y="6427"/>
                  <a:pt x="6382" y="6420"/>
                  <a:pt x="6256" y="6376"/>
                </a:cubicBezTo>
                <a:cubicBezTo>
                  <a:pt x="6105" y="6322"/>
                  <a:pt x="5957" y="6223"/>
                  <a:pt x="5798" y="6318"/>
                </a:cubicBezTo>
                <a:cubicBezTo>
                  <a:pt x="6022" y="6444"/>
                  <a:pt x="6265" y="6454"/>
                  <a:pt x="6475" y="6635"/>
                </a:cubicBezTo>
                <a:cubicBezTo>
                  <a:pt x="5707" y="6668"/>
                  <a:pt x="5028" y="6098"/>
                  <a:pt x="4284" y="5879"/>
                </a:cubicBezTo>
                <a:cubicBezTo>
                  <a:pt x="4309" y="6026"/>
                  <a:pt x="4369" y="6055"/>
                  <a:pt x="4424" y="6077"/>
                </a:cubicBezTo>
                <a:cubicBezTo>
                  <a:pt x="4699" y="6188"/>
                  <a:pt x="4939" y="6408"/>
                  <a:pt x="5190" y="6598"/>
                </a:cubicBezTo>
                <a:cubicBezTo>
                  <a:pt x="5293" y="6677"/>
                  <a:pt x="5368" y="6755"/>
                  <a:pt x="5407" y="6925"/>
                </a:cubicBezTo>
                <a:cubicBezTo>
                  <a:pt x="5442" y="7078"/>
                  <a:pt x="5510" y="7150"/>
                  <a:pt x="5635" y="7105"/>
                </a:cubicBezTo>
                <a:cubicBezTo>
                  <a:pt x="5737" y="7068"/>
                  <a:pt x="5848" y="7088"/>
                  <a:pt x="5955" y="7102"/>
                </a:cubicBezTo>
                <a:cubicBezTo>
                  <a:pt x="6078" y="7116"/>
                  <a:pt x="6215" y="7290"/>
                  <a:pt x="6182" y="7379"/>
                </a:cubicBezTo>
                <a:cubicBezTo>
                  <a:pt x="6125" y="7532"/>
                  <a:pt x="6030" y="7455"/>
                  <a:pt x="5945" y="7438"/>
                </a:cubicBezTo>
                <a:cubicBezTo>
                  <a:pt x="5849" y="7417"/>
                  <a:pt x="5671" y="7374"/>
                  <a:pt x="5668" y="7393"/>
                </a:cubicBezTo>
                <a:cubicBezTo>
                  <a:pt x="5605" y="7775"/>
                  <a:pt x="5164" y="7442"/>
                  <a:pt x="5069" y="7408"/>
                </a:cubicBezTo>
                <a:cubicBezTo>
                  <a:pt x="4950" y="7365"/>
                  <a:pt x="4839" y="7443"/>
                  <a:pt x="4725" y="7462"/>
                </a:cubicBezTo>
                <a:cubicBezTo>
                  <a:pt x="4625" y="7479"/>
                  <a:pt x="4054" y="7532"/>
                  <a:pt x="3936" y="7369"/>
                </a:cubicBezTo>
                <a:cubicBezTo>
                  <a:pt x="3920" y="7496"/>
                  <a:pt x="3954" y="7548"/>
                  <a:pt x="3983" y="7605"/>
                </a:cubicBezTo>
                <a:cubicBezTo>
                  <a:pt x="4022" y="7688"/>
                  <a:pt x="4029" y="7745"/>
                  <a:pt x="3953" y="7810"/>
                </a:cubicBezTo>
                <a:cubicBezTo>
                  <a:pt x="3738" y="7997"/>
                  <a:pt x="3741" y="8003"/>
                  <a:pt x="3942" y="8256"/>
                </a:cubicBezTo>
                <a:cubicBezTo>
                  <a:pt x="3952" y="8267"/>
                  <a:pt x="3948" y="8304"/>
                  <a:pt x="3949" y="8329"/>
                </a:cubicBezTo>
                <a:cubicBezTo>
                  <a:pt x="3896" y="8368"/>
                  <a:pt x="3835" y="8270"/>
                  <a:pt x="3773" y="8376"/>
                </a:cubicBezTo>
                <a:cubicBezTo>
                  <a:pt x="4042" y="8840"/>
                  <a:pt x="4453" y="8954"/>
                  <a:pt x="4825" y="9303"/>
                </a:cubicBezTo>
                <a:cubicBezTo>
                  <a:pt x="4524" y="9419"/>
                  <a:pt x="4343" y="9016"/>
                  <a:pt x="4122" y="9067"/>
                </a:cubicBezTo>
                <a:cubicBezTo>
                  <a:pt x="4011" y="9194"/>
                  <a:pt x="4340" y="9396"/>
                  <a:pt x="4027" y="9457"/>
                </a:cubicBezTo>
                <a:cubicBezTo>
                  <a:pt x="4162" y="9567"/>
                  <a:pt x="4263" y="9675"/>
                  <a:pt x="4357" y="9803"/>
                </a:cubicBezTo>
                <a:cubicBezTo>
                  <a:pt x="4524" y="10032"/>
                  <a:pt x="4556" y="10181"/>
                  <a:pt x="4479" y="10489"/>
                </a:cubicBezTo>
                <a:cubicBezTo>
                  <a:pt x="4428" y="10690"/>
                  <a:pt x="4354" y="10876"/>
                  <a:pt x="4420" y="11115"/>
                </a:cubicBezTo>
                <a:cubicBezTo>
                  <a:pt x="4465" y="11280"/>
                  <a:pt x="4447" y="11388"/>
                  <a:pt x="4278" y="11314"/>
                </a:cubicBezTo>
                <a:cubicBezTo>
                  <a:pt x="4096" y="11235"/>
                  <a:pt x="4027" y="11383"/>
                  <a:pt x="4073" y="11672"/>
                </a:cubicBezTo>
                <a:cubicBezTo>
                  <a:pt x="4102" y="11857"/>
                  <a:pt x="4071" y="11914"/>
                  <a:pt x="3946" y="11893"/>
                </a:cubicBezTo>
                <a:cubicBezTo>
                  <a:pt x="3808" y="11869"/>
                  <a:pt x="3676" y="11748"/>
                  <a:pt x="3505" y="11807"/>
                </a:cubicBezTo>
                <a:cubicBezTo>
                  <a:pt x="3642" y="12143"/>
                  <a:pt x="3934" y="12047"/>
                  <a:pt x="4093" y="12368"/>
                </a:cubicBezTo>
                <a:cubicBezTo>
                  <a:pt x="3903" y="12369"/>
                  <a:pt x="3757" y="12368"/>
                  <a:pt x="3616" y="12298"/>
                </a:cubicBezTo>
                <a:cubicBezTo>
                  <a:pt x="3558" y="12270"/>
                  <a:pt x="3494" y="12240"/>
                  <a:pt x="3461" y="12337"/>
                </a:cubicBezTo>
                <a:cubicBezTo>
                  <a:pt x="3423" y="12454"/>
                  <a:pt x="3502" y="12498"/>
                  <a:pt x="3550" y="12519"/>
                </a:cubicBezTo>
                <a:cubicBezTo>
                  <a:pt x="3685" y="12578"/>
                  <a:pt x="3788" y="12718"/>
                  <a:pt x="3900" y="12828"/>
                </a:cubicBezTo>
                <a:cubicBezTo>
                  <a:pt x="4145" y="13067"/>
                  <a:pt x="4413" y="13267"/>
                  <a:pt x="4621" y="13663"/>
                </a:cubicBezTo>
                <a:cubicBezTo>
                  <a:pt x="4359" y="13562"/>
                  <a:pt x="4165" y="13328"/>
                  <a:pt x="3922" y="13280"/>
                </a:cubicBezTo>
                <a:cubicBezTo>
                  <a:pt x="4132" y="13640"/>
                  <a:pt x="4402" y="13877"/>
                  <a:pt x="4658" y="14138"/>
                </a:cubicBezTo>
                <a:cubicBezTo>
                  <a:pt x="4731" y="14212"/>
                  <a:pt x="4805" y="14262"/>
                  <a:pt x="4822" y="14423"/>
                </a:cubicBezTo>
                <a:cubicBezTo>
                  <a:pt x="4853" y="14735"/>
                  <a:pt x="4948" y="14993"/>
                  <a:pt x="5152" y="15131"/>
                </a:cubicBezTo>
                <a:cubicBezTo>
                  <a:pt x="5153" y="15132"/>
                  <a:pt x="5142" y="15179"/>
                  <a:pt x="5136" y="15211"/>
                </a:cubicBezTo>
                <a:cubicBezTo>
                  <a:pt x="5011" y="15221"/>
                  <a:pt x="4913" y="15036"/>
                  <a:pt x="4754" y="15097"/>
                </a:cubicBezTo>
                <a:cubicBezTo>
                  <a:pt x="4906" y="15347"/>
                  <a:pt x="5033" y="15572"/>
                  <a:pt x="5249" y="15691"/>
                </a:cubicBezTo>
                <a:cubicBezTo>
                  <a:pt x="5421" y="15786"/>
                  <a:pt x="5634" y="15841"/>
                  <a:pt x="5760" y="16148"/>
                </a:cubicBezTo>
                <a:cubicBezTo>
                  <a:pt x="5614" y="16208"/>
                  <a:pt x="5506" y="16132"/>
                  <a:pt x="5397" y="16078"/>
                </a:cubicBezTo>
                <a:cubicBezTo>
                  <a:pt x="5230" y="15995"/>
                  <a:pt x="5065" y="15900"/>
                  <a:pt x="4898" y="15816"/>
                </a:cubicBezTo>
                <a:cubicBezTo>
                  <a:pt x="4835" y="15784"/>
                  <a:pt x="4765" y="15762"/>
                  <a:pt x="4725" y="15915"/>
                </a:cubicBezTo>
                <a:cubicBezTo>
                  <a:pt x="4937" y="15947"/>
                  <a:pt x="5064" y="16153"/>
                  <a:pt x="5197" y="16347"/>
                </a:cubicBezTo>
                <a:cubicBezTo>
                  <a:pt x="5272" y="16456"/>
                  <a:pt x="5333" y="16603"/>
                  <a:pt x="5468" y="16547"/>
                </a:cubicBezTo>
                <a:cubicBezTo>
                  <a:pt x="5539" y="16518"/>
                  <a:pt x="5584" y="16600"/>
                  <a:pt x="5577" y="16701"/>
                </a:cubicBezTo>
                <a:cubicBezTo>
                  <a:pt x="5550" y="17056"/>
                  <a:pt x="5715" y="17180"/>
                  <a:pt x="5886" y="17249"/>
                </a:cubicBezTo>
                <a:cubicBezTo>
                  <a:pt x="6210" y="17378"/>
                  <a:pt x="6479" y="17681"/>
                  <a:pt x="6794" y="17847"/>
                </a:cubicBezTo>
                <a:cubicBezTo>
                  <a:pt x="7100" y="18008"/>
                  <a:pt x="7337" y="18390"/>
                  <a:pt x="7643" y="18590"/>
                </a:cubicBezTo>
                <a:cubicBezTo>
                  <a:pt x="7865" y="18735"/>
                  <a:pt x="8078" y="18922"/>
                  <a:pt x="8306" y="19053"/>
                </a:cubicBezTo>
                <a:cubicBezTo>
                  <a:pt x="8848" y="19364"/>
                  <a:pt x="9399" y="19614"/>
                  <a:pt x="9983" y="19649"/>
                </a:cubicBezTo>
                <a:cubicBezTo>
                  <a:pt x="10464" y="19677"/>
                  <a:pt x="14643" y="19650"/>
                  <a:pt x="16340" y="15608"/>
                </a:cubicBezTo>
                <a:cubicBezTo>
                  <a:pt x="16372" y="15588"/>
                  <a:pt x="16409" y="15536"/>
                  <a:pt x="16420" y="15487"/>
                </a:cubicBezTo>
                <a:cubicBezTo>
                  <a:pt x="16475" y="15257"/>
                  <a:pt x="16608" y="15158"/>
                  <a:pt x="16729" y="15034"/>
                </a:cubicBezTo>
                <a:cubicBezTo>
                  <a:pt x="16835" y="14925"/>
                  <a:pt x="16947" y="14810"/>
                  <a:pt x="16991" y="14626"/>
                </a:cubicBezTo>
                <a:cubicBezTo>
                  <a:pt x="17049" y="14380"/>
                  <a:pt x="16884" y="14582"/>
                  <a:pt x="16854" y="14488"/>
                </a:cubicBezTo>
                <a:cubicBezTo>
                  <a:pt x="16917" y="14361"/>
                  <a:pt x="17014" y="14244"/>
                  <a:pt x="17039" y="14099"/>
                </a:cubicBezTo>
                <a:cubicBezTo>
                  <a:pt x="17131" y="13576"/>
                  <a:pt x="17329" y="13195"/>
                  <a:pt x="17626" y="12899"/>
                </a:cubicBezTo>
                <a:cubicBezTo>
                  <a:pt x="17712" y="12814"/>
                  <a:pt x="17768" y="12659"/>
                  <a:pt x="17884" y="12635"/>
                </a:cubicBezTo>
                <a:cubicBezTo>
                  <a:pt x="18143" y="12581"/>
                  <a:pt x="18062" y="12158"/>
                  <a:pt x="18198" y="11970"/>
                </a:cubicBezTo>
                <a:cubicBezTo>
                  <a:pt x="18224" y="11934"/>
                  <a:pt x="18248" y="11864"/>
                  <a:pt x="18243" y="11817"/>
                </a:cubicBezTo>
                <a:cubicBezTo>
                  <a:pt x="18236" y="11748"/>
                  <a:pt x="18205" y="11683"/>
                  <a:pt x="18179" y="11621"/>
                </a:cubicBezTo>
                <a:cubicBezTo>
                  <a:pt x="18152" y="11560"/>
                  <a:pt x="18111" y="11506"/>
                  <a:pt x="18131" y="11425"/>
                </a:cubicBezTo>
                <a:cubicBezTo>
                  <a:pt x="18139" y="11391"/>
                  <a:pt x="18133" y="11276"/>
                  <a:pt x="18193" y="11367"/>
                </a:cubicBezTo>
                <a:cubicBezTo>
                  <a:pt x="18359" y="11616"/>
                  <a:pt x="18455" y="11380"/>
                  <a:pt x="18596" y="11267"/>
                </a:cubicBezTo>
                <a:cubicBezTo>
                  <a:pt x="18482" y="11151"/>
                  <a:pt x="18380" y="11068"/>
                  <a:pt x="18363" y="10894"/>
                </a:cubicBezTo>
                <a:cubicBezTo>
                  <a:pt x="18328" y="10534"/>
                  <a:pt x="18178" y="10369"/>
                  <a:pt x="17951" y="10337"/>
                </a:cubicBezTo>
                <a:cubicBezTo>
                  <a:pt x="18035" y="9990"/>
                  <a:pt x="18035" y="9990"/>
                  <a:pt x="17764" y="9942"/>
                </a:cubicBezTo>
                <a:cubicBezTo>
                  <a:pt x="17868" y="9721"/>
                  <a:pt x="17868" y="9664"/>
                  <a:pt x="17742" y="9588"/>
                </a:cubicBezTo>
                <a:cubicBezTo>
                  <a:pt x="17621" y="9516"/>
                  <a:pt x="17486" y="9491"/>
                  <a:pt x="17374" y="9379"/>
                </a:cubicBezTo>
                <a:cubicBezTo>
                  <a:pt x="17477" y="9097"/>
                  <a:pt x="17507" y="8769"/>
                  <a:pt x="17720" y="8631"/>
                </a:cubicBezTo>
                <a:cubicBezTo>
                  <a:pt x="17753" y="8610"/>
                  <a:pt x="17776" y="8525"/>
                  <a:pt x="17755" y="8476"/>
                </a:cubicBezTo>
                <a:cubicBezTo>
                  <a:pt x="17678" y="8298"/>
                  <a:pt x="17788" y="7960"/>
                  <a:pt x="17547" y="7922"/>
                </a:cubicBezTo>
                <a:cubicBezTo>
                  <a:pt x="17517" y="7919"/>
                  <a:pt x="17490" y="7882"/>
                  <a:pt x="17513" y="7834"/>
                </a:cubicBezTo>
                <a:cubicBezTo>
                  <a:pt x="17595" y="7667"/>
                  <a:pt x="17496" y="7678"/>
                  <a:pt x="17437" y="7657"/>
                </a:cubicBezTo>
                <a:cubicBezTo>
                  <a:pt x="17365" y="7631"/>
                  <a:pt x="17284" y="7705"/>
                  <a:pt x="17217" y="7614"/>
                </a:cubicBezTo>
                <a:cubicBezTo>
                  <a:pt x="17233" y="7518"/>
                  <a:pt x="17290" y="7519"/>
                  <a:pt x="17331" y="7489"/>
                </a:cubicBezTo>
                <a:cubicBezTo>
                  <a:pt x="17450" y="7400"/>
                  <a:pt x="17547" y="7295"/>
                  <a:pt x="17552" y="7065"/>
                </a:cubicBezTo>
                <a:cubicBezTo>
                  <a:pt x="17556" y="6879"/>
                  <a:pt x="17569" y="6716"/>
                  <a:pt x="17405" y="6659"/>
                </a:cubicBezTo>
                <a:cubicBezTo>
                  <a:pt x="17337" y="6636"/>
                  <a:pt x="17356" y="6502"/>
                  <a:pt x="17395" y="6436"/>
                </a:cubicBezTo>
                <a:cubicBezTo>
                  <a:pt x="17465" y="6318"/>
                  <a:pt x="17523" y="6161"/>
                  <a:pt x="17643" y="6150"/>
                </a:cubicBezTo>
                <a:cubicBezTo>
                  <a:pt x="17717" y="6142"/>
                  <a:pt x="17773" y="6093"/>
                  <a:pt x="17831" y="6037"/>
                </a:cubicBezTo>
                <a:cubicBezTo>
                  <a:pt x="17872" y="5996"/>
                  <a:pt x="17922" y="5962"/>
                  <a:pt x="17917" y="5874"/>
                </a:cubicBezTo>
                <a:cubicBezTo>
                  <a:pt x="17912" y="5791"/>
                  <a:pt x="17864" y="5756"/>
                  <a:pt x="17815" y="5739"/>
                </a:cubicBezTo>
                <a:cubicBezTo>
                  <a:pt x="17652" y="5684"/>
                  <a:pt x="17499" y="5603"/>
                  <a:pt x="17364" y="5417"/>
                </a:cubicBezTo>
                <a:cubicBezTo>
                  <a:pt x="17454" y="5319"/>
                  <a:pt x="17540" y="5248"/>
                  <a:pt x="17607" y="5148"/>
                </a:cubicBezTo>
                <a:cubicBezTo>
                  <a:pt x="17768" y="4908"/>
                  <a:pt x="16403" y="4150"/>
                  <a:pt x="16335" y="3879"/>
                </a:cubicBezTo>
                <a:cubicBezTo>
                  <a:pt x="16314" y="3796"/>
                  <a:pt x="16241" y="3710"/>
                  <a:pt x="16181" y="3685"/>
                </a:cubicBezTo>
                <a:cubicBezTo>
                  <a:pt x="15899" y="3570"/>
                  <a:pt x="15654" y="3311"/>
                  <a:pt x="15365" y="3215"/>
                </a:cubicBezTo>
                <a:cubicBezTo>
                  <a:pt x="15093" y="3124"/>
                  <a:pt x="14824" y="3002"/>
                  <a:pt x="14525" y="2882"/>
                </a:cubicBezTo>
                <a:cubicBezTo>
                  <a:pt x="14709" y="2580"/>
                  <a:pt x="15033" y="2615"/>
                  <a:pt x="15109" y="2179"/>
                </a:cubicBezTo>
                <a:cubicBezTo>
                  <a:pt x="14813" y="2066"/>
                  <a:pt x="14503" y="2195"/>
                  <a:pt x="14218" y="2016"/>
                </a:cubicBezTo>
                <a:cubicBezTo>
                  <a:pt x="14193" y="2000"/>
                  <a:pt x="14160" y="2016"/>
                  <a:pt x="14131" y="2021"/>
                </a:cubicBezTo>
                <a:cubicBezTo>
                  <a:pt x="13544" y="2117"/>
                  <a:pt x="12960" y="2033"/>
                  <a:pt x="12381" y="1913"/>
                </a:cubicBezTo>
                <a:cubicBezTo>
                  <a:pt x="11548" y="1741"/>
                  <a:pt x="10712" y="1631"/>
                  <a:pt x="9874" y="1554"/>
                </a:cubicBezTo>
                <a:cubicBezTo>
                  <a:pt x="9181" y="1490"/>
                  <a:pt x="8487" y="1462"/>
                  <a:pt x="7798" y="1339"/>
                </a:cubicBezTo>
                <a:cubicBezTo>
                  <a:pt x="7061" y="1207"/>
                  <a:pt x="6324" y="1059"/>
                  <a:pt x="5588" y="921"/>
                </a:cubicBezTo>
                <a:cubicBezTo>
                  <a:pt x="5555" y="915"/>
                  <a:pt x="5518" y="896"/>
                  <a:pt x="5482" y="894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35" name="Goccia 34">
            <a:extLst>
              <a:ext uri="{FF2B5EF4-FFF2-40B4-BE49-F238E27FC236}">
                <a16:creationId xmlns:a16="http://schemas.microsoft.com/office/drawing/2014/main" id="{BF25C528-D9ED-BD47-B291-7D70A0747FC0}"/>
              </a:ext>
            </a:extLst>
          </p:cNvPr>
          <p:cNvSpPr/>
          <p:nvPr/>
        </p:nvSpPr>
        <p:spPr>
          <a:xfrm>
            <a:off x="10649108" y="5520673"/>
            <a:ext cx="1571649" cy="1423416"/>
          </a:xfrm>
          <a:prstGeom prst="teardrop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5937DB5-2BF5-F24A-92B6-F57DBA3923E9}"/>
              </a:ext>
            </a:extLst>
          </p:cNvPr>
          <p:cNvSpPr txBox="1"/>
          <p:nvPr/>
        </p:nvSpPr>
        <p:spPr>
          <a:xfrm>
            <a:off x="11033301" y="5953355"/>
            <a:ext cx="87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Strength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emphaty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51AD4E-73C3-8045-ACBB-6141884C73CE}"/>
              </a:ext>
            </a:extLst>
          </p:cNvPr>
          <p:cNvSpPr txBox="1"/>
          <p:nvPr/>
        </p:nvSpPr>
        <p:spPr>
          <a:xfrm>
            <a:off x="77100" y="1867304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solidFill>
                  <a:srgbClr val="000000"/>
                </a:solidFill>
              </a:rPr>
              <a:t>Vera </a:t>
            </a:r>
            <a:r>
              <a:rPr lang="it-IT" sz="1600" b="1" dirty="0" err="1">
                <a:solidFill>
                  <a:srgbClr val="000000"/>
                </a:solidFill>
              </a:rPr>
              <a:t>Lytovchenko</a:t>
            </a:r>
            <a:endParaRPr lang="it-IT" sz="1600" b="1" dirty="0">
              <a:solidFill>
                <a:srgbClr val="000000"/>
              </a:solidFill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7CC815C3-3407-CA48-8019-662E1AD1B9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" y="0"/>
            <a:ext cx="2217997" cy="180667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3BB7F4E-BB25-4E40-9630-7D4EB3F4A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4419" y="5067617"/>
            <a:ext cx="4768755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118F9ECF-8A0B-417E-9EE2-6ADDC5A1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1318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A5883D1-79A0-4E05-984C-8D8712ECD971}"/>
              </a:ext>
            </a:extLst>
          </p:cNvPr>
          <p:cNvSpPr txBox="1"/>
          <p:nvPr/>
        </p:nvSpPr>
        <p:spPr>
          <a:xfrm>
            <a:off x="692934" y="425529"/>
            <a:ext cx="79019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	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60 giorni </a:t>
            </a:r>
            <a:r>
              <a:rPr lang="it-IT" dirty="0"/>
              <a:t>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3.700 km </a:t>
            </a:r>
            <a:r>
              <a:rPr lang="it-IT" dirty="0"/>
              <a:t>da percorrere.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Vera e il suo violino sono protagonisti nei più grandi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teatri dell’Opera </a:t>
            </a:r>
            <a:r>
              <a:rPr lang="it-IT" dirty="0"/>
              <a:t>europei: Varsavia, Berlino, Praga, Vienna, Budapest, Trieste e Milano.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Tutto il mondo ascolta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le sue note </a:t>
            </a:r>
            <a:r>
              <a:rPr lang="it-IT" dirty="0"/>
              <a:t>ma soprattutto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la sua voce  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C79C83-F147-4C38-951E-6B3529F321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833" y="3010490"/>
            <a:ext cx="1024960" cy="82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CB97ABD-BB09-401F-B2A3-C6FD68178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1" y="3056644"/>
            <a:ext cx="961144" cy="81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AD44414-8769-40C1-9FF6-212EC845D3EA}"/>
              </a:ext>
            </a:extLst>
          </p:cNvPr>
          <p:cNvSpPr txBox="1"/>
          <p:nvPr/>
        </p:nvSpPr>
        <p:spPr>
          <a:xfrm>
            <a:off x="239460" y="3895059"/>
            <a:ext cx="1236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Kharkov</a:t>
            </a:r>
            <a:r>
              <a:rPr lang="it-IT" sz="1200" b="1" dirty="0"/>
              <a:t> Theater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15D6A23-CE2B-4ED4-A84A-039ECE80D0D8}"/>
              </a:ext>
            </a:extLst>
          </p:cNvPr>
          <p:cNvSpPr txBox="1"/>
          <p:nvPr/>
        </p:nvSpPr>
        <p:spPr>
          <a:xfrm>
            <a:off x="2648920" y="3297391"/>
            <a:ext cx="69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Warsaw</a:t>
            </a:r>
            <a:endParaRPr lang="it-IT" sz="1200" b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75E6B92-A20D-4B4C-849E-69B520135324}"/>
              </a:ext>
            </a:extLst>
          </p:cNvPr>
          <p:cNvSpPr txBox="1"/>
          <p:nvPr/>
        </p:nvSpPr>
        <p:spPr>
          <a:xfrm>
            <a:off x="3749250" y="3616237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Berlin</a:t>
            </a:r>
            <a:endParaRPr lang="it-IT" sz="12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24987B0-F25D-4532-B8DF-F8D9DCFED79B}"/>
              </a:ext>
            </a:extLst>
          </p:cNvPr>
          <p:cNvSpPr txBox="1"/>
          <p:nvPr/>
        </p:nvSpPr>
        <p:spPr>
          <a:xfrm>
            <a:off x="5794001" y="357514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Vienna</a:t>
            </a:r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AC24DF0E-2E13-4786-A81F-31CDF7EF85E4}"/>
              </a:ext>
            </a:extLst>
          </p:cNvPr>
          <p:cNvCxnSpPr>
            <a:cxnSpLocks/>
          </p:cNvCxnSpPr>
          <p:nvPr/>
        </p:nvCxnSpPr>
        <p:spPr>
          <a:xfrm flipV="1">
            <a:off x="2053500" y="3480413"/>
            <a:ext cx="7776765" cy="134175"/>
          </a:xfrm>
          <a:prstGeom prst="curvedConnector3">
            <a:avLst/>
          </a:prstGeom>
          <a:ln w="222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3E13D7E-D57E-4430-8F78-81C24C14A4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502" y="2435898"/>
            <a:ext cx="1024958" cy="838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0AFDA2-C9C1-4833-9E2E-7A03B068AE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305" y="3925728"/>
            <a:ext cx="1027333" cy="875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114A561-E2D1-4629-86C6-2980CA7B23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207" y="2431220"/>
            <a:ext cx="974272" cy="83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Goccia 42">
            <a:extLst>
              <a:ext uri="{FF2B5EF4-FFF2-40B4-BE49-F238E27FC236}">
                <a16:creationId xmlns:a16="http://schemas.microsoft.com/office/drawing/2014/main" id="{A4AA002B-1F4B-4233-AD2D-BC96D16F89E3}"/>
              </a:ext>
            </a:extLst>
          </p:cNvPr>
          <p:cNvSpPr/>
          <p:nvPr/>
        </p:nvSpPr>
        <p:spPr>
          <a:xfrm>
            <a:off x="10614255" y="5596128"/>
            <a:ext cx="1571649" cy="1423416"/>
          </a:xfrm>
          <a:prstGeom prst="teardrop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94B7F22-761E-421F-B5B8-A4263A77B088}"/>
              </a:ext>
            </a:extLst>
          </p:cNvPr>
          <p:cNvSpPr txBox="1"/>
          <p:nvPr/>
        </p:nvSpPr>
        <p:spPr>
          <a:xfrm>
            <a:off x="10777258" y="5944296"/>
            <a:ext cx="13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Strength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understandable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DA66E7-62FE-F94F-B401-568DAE9400BC}"/>
              </a:ext>
            </a:extLst>
          </p:cNvPr>
          <p:cNvSpPr txBox="1"/>
          <p:nvPr/>
        </p:nvSpPr>
        <p:spPr>
          <a:xfrm>
            <a:off x="2494172" y="2110710"/>
            <a:ext cx="94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Teatr</a:t>
            </a:r>
            <a:r>
              <a:rPr lang="it-IT" sz="1200" b="1" dirty="0"/>
              <a:t> </a:t>
            </a:r>
            <a:r>
              <a:rPr lang="it-IT" sz="1200" b="1" dirty="0" err="1"/>
              <a:t>Wielki</a:t>
            </a:r>
            <a:endParaRPr lang="it-IT" sz="1200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1CFD9C-6821-4A45-90FC-E885FF44B3AB}"/>
              </a:ext>
            </a:extLst>
          </p:cNvPr>
          <p:cNvSpPr txBox="1"/>
          <p:nvPr/>
        </p:nvSpPr>
        <p:spPr>
          <a:xfrm>
            <a:off x="6491696" y="2078540"/>
            <a:ext cx="1757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Magyar</a:t>
            </a:r>
            <a:r>
              <a:rPr lang="it-IT" sz="1200" b="1" dirty="0"/>
              <a:t> </a:t>
            </a:r>
            <a:r>
              <a:rPr lang="it-IT" sz="1200" b="1" dirty="0" err="1"/>
              <a:t>Állami</a:t>
            </a:r>
            <a:r>
              <a:rPr lang="it-IT" sz="1200" b="1" dirty="0"/>
              <a:t> </a:t>
            </a:r>
            <a:r>
              <a:rPr lang="it-IT" sz="1200" b="1" dirty="0" err="1"/>
              <a:t>Operaház</a:t>
            </a:r>
            <a:endParaRPr lang="it-IT" sz="12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D6E8B4-1D0E-444C-9028-3B5E6C97E0A1}"/>
              </a:ext>
            </a:extLst>
          </p:cNvPr>
          <p:cNvSpPr txBox="1"/>
          <p:nvPr/>
        </p:nvSpPr>
        <p:spPr>
          <a:xfrm>
            <a:off x="5515120" y="4701241"/>
            <a:ext cx="1231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The state Opera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0ACDECA-73BF-7240-B88B-E8AA22DDE8F2}"/>
              </a:ext>
            </a:extLst>
          </p:cNvPr>
          <p:cNvSpPr txBox="1"/>
          <p:nvPr/>
        </p:nvSpPr>
        <p:spPr>
          <a:xfrm>
            <a:off x="1376340" y="3712647"/>
            <a:ext cx="818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KHARKOV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CAE09DB-003D-D54C-A6C1-722F19835D11}"/>
              </a:ext>
            </a:extLst>
          </p:cNvPr>
          <p:cNvSpPr txBox="1"/>
          <p:nvPr/>
        </p:nvSpPr>
        <p:spPr>
          <a:xfrm>
            <a:off x="6960876" y="3180369"/>
            <a:ext cx="78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Budapest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577559C-37EF-7C47-8E6E-933F876C25E3}"/>
              </a:ext>
            </a:extLst>
          </p:cNvPr>
          <p:cNvSpPr txBox="1"/>
          <p:nvPr/>
        </p:nvSpPr>
        <p:spPr>
          <a:xfrm>
            <a:off x="4791161" y="3275116"/>
            <a:ext cx="539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Praga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7AD0D8C-0F2D-934C-AAA0-BFD2C19B4F3E}"/>
              </a:ext>
            </a:extLst>
          </p:cNvPr>
          <p:cNvSpPr txBox="1"/>
          <p:nvPr/>
        </p:nvSpPr>
        <p:spPr>
          <a:xfrm>
            <a:off x="8217849" y="3469713"/>
            <a:ext cx="610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Trieste</a:t>
            </a:r>
          </a:p>
        </p:txBody>
      </p:sp>
      <p:pic>
        <p:nvPicPr>
          <p:cNvPr id="42" name="Picture 4" descr="Pulsante Di Avvio Illustrazioni, Vettoriali E Clipart Stock – (52,205  Illustrazioni Stock)">
            <a:extLst>
              <a:ext uri="{FF2B5EF4-FFF2-40B4-BE49-F238E27FC236}">
                <a16:creationId xmlns:a16="http://schemas.microsoft.com/office/drawing/2014/main" id="{698823F5-0714-DB4F-AAAB-899B4C4E9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8584" y="3466102"/>
            <a:ext cx="679279" cy="2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Finish flags Stock Photo by ©koya979 9787455">
            <a:extLst>
              <a:ext uri="{FF2B5EF4-FFF2-40B4-BE49-F238E27FC236}">
                <a16:creationId xmlns:a16="http://schemas.microsoft.com/office/drawing/2014/main" id="{710738D6-E784-1849-90A2-FED6DF879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5264" y="3145405"/>
            <a:ext cx="792093" cy="4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Opera di Stato (Státní opera) - Prague.eu">
            <a:extLst>
              <a:ext uri="{FF2B5EF4-FFF2-40B4-BE49-F238E27FC236}">
                <a16:creationId xmlns:a16="http://schemas.microsoft.com/office/drawing/2014/main" id="{5B6684BF-F6AE-C046-8BF9-1BD00FDF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227" y="3859498"/>
            <a:ext cx="1024958" cy="8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Teatro nazionale dell'Opera ungherese a Budapest | Expedia">
            <a:extLst>
              <a:ext uri="{FF2B5EF4-FFF2-40B4-BE49-F238E27FC236}">
                <a16:creationId xmlns:a16="http://schemas.microsoft.com/office/drawing/2014/main" id="{B02314B9-34A5-EA46-B11E-FEDFEC91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691" y="2359214"/>
            <a:ext cx="1024958" cy="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VISITA SPECIALE DAL TEATRO VERDI AL MUSEO TEATRALE SCHMIDL | Giornate FAI">
            <a:extLst>
              <a:ext uri="{FF2B5EF4-FFF2-40B4-BE49-F238E27FC236}">
                <a16:creationId xmlns:a16="http://schemas.microsoft.com/office/drawing/2014/main" id="{F3DC8B57-5A48-2D4B-8528-123E385C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773" y="3746712"/>
            <a:ext cx="1024959" cy="8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79FA208-E5A4-6142-A857-0727058EE500}"/>
              </a:ext>
            </a:extLst>
          </p:cNvPr>
          <p:cNvSpPr txBox="1"/>
          <p:nvPr/>
        </p:nvSpPr>
        <p:spPr>
          <a:xfrm>
            <a:off x="8038266" y="4587921"/>
            <a:ext cx="958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Teatro Verdi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D886C8C-3B72-1B4A-A49A-934E3EDBC1FB}"/>
              </a:ext>
            </a:extLst>
          </p:cNvPr>
          <p:cNvSpPr txBox="1"/>
          <p:nvPr/>
        </p:nvSpPr>
        <p:spPr>
          <a:xfrm>
            <a:off x="9856439" y="359856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Milano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75FEEE-3574-434A-82E4-8E3018FE6B9E}"/>
              </a:ext>
            </a:extLst>
          </p:cNvPr>
          <p:cNvSpPr txBox="1"/>
          <p:nvPr/>
        </p:nvSpPr>
        <p:spPr>
          <a:xfrm>
            <a:off x="3451595" y="4810341"/>
            <a:ext cx="130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Staatsoper</a:t>
            </a:r>
            <a:r>
              <a:rPr lang="it-IT" sz="1200" b="1" dirty="0"/>
              <a:t> </a:t>
            </a:r>
            <a:r>
              <a:rPr lang="it-IT" sz="1200" b="1" dirty="0" err="1"/>
              <a:t>Unter</a:t>
            </a:r>
            <a:r>
              <a:rPr lang="it-IT" sz="1200" b="1" dirty="0"/>
              <a:t> </a:t>
            </a:r>
          </a:p>
          <a:p>
            <a:pPr algn="ctr"/>
            <a:r>
              <a:rPr lang="it-IT" sz="1200" b="1" dirty="0" err="1"/>
              <a:t>Den</a:t>
            </a:r>
            <a:r>
              <a:rPr lang="it-IT" sz="1200" b="1" dirty="0"/>
              <a:t> </a:t>
            </a:r>
            <a:r>
              <a:rPr lang="it-IT" sz="1200" b="1" dirty="0" err="1"/>
              <a:t>Linden</a:t>
            </a:r>
            <a:endParaRPr lang="it-IT" sz="1200" b="1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73BAEE1-8E89-8744-A599-B6154DD9E0B8}"/>
              </a:ext>
            </a:extLst>
          </p:cNvPr>
          <p:cNvSpPr txBox="1"/>
          <p:nvPr/>
        </p:nvSpPr>
        <p:spPr>
          <a:xfrm>
            <a:off x="4344861" y="2037054"/>
            <a:ext cx="1548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 </a:t>
            </a:r>
            <a:r>
              <a:rPr lang="it-IT" sz="1200" b="1" dirty="0" err="1"/>
              <a:t>Wiener</a:t>
            </a:r>
            <a:r>
              <a:rPr lang="it-IT" sz="1200" b="1" dirty="0"/>
              <a:t> </a:t>
            </a:r>
            <a:r>
              <a:rPr lang="it-IT" sz="1200" b="1" dirty="0" err="1"/>
              <a:t>Staatsoper</a:t>
            </a:r>
            <a:endParaRPr lang="it-IT" sz="1200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70B7B03-7A65-404C-A9D4-D06F8D653AB1}"/>
              </a:ext>
            </a:extLst>
          </p:cNvPr>
          <p:cNvSpPr txBox="1"/>
          <p:nvPr/>
        </p:nvSpPr>
        <p:spPr>
          <a:xfrm>
            <a:off x="1326110" y="304223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21 settembre</a:t>
            </a:r>
          </a:p>
          <a:p>
            <a:pPr algn="ctr"/>
            <a:r>
              <a:rPr lang="it-IT" sz="1200" b="1" dirty="0"/>
              <a:t> 2022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B3EEF2E-949A-DB45-AC42-976E493D893F}"/>
              </a:ext>
            </a:extLst>
          </p:cNvPr>
          <p:cNvSpPr txBox="1"/>
          <p:nvPr/>
        </p:nvSpPr>
        <p:spPr>
          <a:xfrm>
            <a:off x="9617360" y="2906843"/>
            <a:ext cx="114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Dicembre 2022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55663C0A-6084-444E-8F21-11440CBAEF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4418" y="5500911"/>
            <a:ext cx="3697724" cy="14959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A0D2AF08-CC75-43D1-89E7-569C0CA7F8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342839" y="0"/>
            <a:ext cx="4494174" cy="192923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1418D2-D308-2847-B34A-D3DC45DB3FCC}"/>
              </a:ext>
            </a:extLst>
          </p:cNvPr>
          <p:cNvSpPr txBox="1"/>
          <p:nvPr/>
        </p:nvSpPr>
        <p:spPr>
          <a:xfrm>
            <a:off x="5314019" y="5068867"/>
            <a:ext cx="53935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viaggio emozionante </a:t>
            </a:r>
            <a:r>
              <a:rPr lang="it-IT" dirty="0"/>
              <a:t>nel cuore del patrimonio artistico europeo che avrà come epilogo un grande concerto internazionale che si terrà in Italia .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Vera </a:t>
            </a:r>
            <a:r>
              <a:rPr lang="it-IT" dirty="0"/>
              <a:t>suonerà  con i talenti della musica mondiale  coinvolti durante il suo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viaggio.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E6C1FD-28CF-1A4A-A1B9-1FC571D2D44D}"/>
              </a:ext>
            </a:extLst>
          </p:cNvPr>
          <p:cNvSpPr txBox="1"/>
          <p:nvPr/>
        </p:nvSpPr>
        <p:spPr>
          <a:xfrm>
            <a:off x="110712" y="4237044"/>
            <a:ext cx="2729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Il 21 settembre giornata mondiale per la 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pace</a:t>
            </a:r>
            <a:r>
              <a:rPr lang="it-IT" sz="1200" dirty="0"/>
              <a:t>  conferenza stampa di lancio </a:t>
            </a:r>
          </a:p>
        </p:txBody>
      </p:sp>
    </p:spTree>
    <p:extLst>
      <p:ext uri="{BB962C8B-B14F-4D97-AF65-F5344CB8AC3E}">
        <p14:creationId xmlns:p14="http://schemas.microsoft.com/office/powerpoint/2010/main" val="2690671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8fbfd49-c8e6-4618-a77f-5ef25245836c" origin="userSelected">
  <element uid="588104ae-2895-48f0-94e0-4417fcf0f7f0" value=""/>
  <element uid="1239ecc3-00e0-482b-a8a4-82e46943bfcc" value=""/>
</sisl>
</file>

<file path=customXml/itemProps1.xml><?xml version="1.0" encoding="utf-8"?>
<ds:datastoreItem xmlns:ds="http://schemas.openxmlformats.org/officeDocument/2006/customXml" ds:itemID="{B548C6B2-3D9F-41F4-B5B5-F7C2F7B7E44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1143</Words>
  <Application>Microsoft Macintosh PowerPoint</Application>
  <PresentationFormat>Widescreen</PresentationFormat>
  <Paragraphs>204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Lora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ROPOLO Daniela  (CNH Industrial)</dc:creator>
  <cp:lastModifiedBy>Daniele Petirro</cp:lastModifiedBy>
  <cp:revision>127</cp:revision>
  <dcterms:created xsi:type="dcterms:W3CDTF">2022-05-01T18:43:34Z</dcterms:created>
  <dcterms:modified xsi:type="dcterms:W3CDTF">2022-09-13T15:47:40Z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c5b0cde7-6209-452b-bc9c-36c19cf69ab8</vt:lpwstr>
  </property>
  <property fmtid="{D5CDD505-2E9C-101B-9397-08002B2CF9AE}" pid="3" name="bjSaver">
    <vt:lpwstr>wW4KT2pLHbuoK2EoKtJXwFgIhkehf9eX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policy="18fbfd49-c8e6-4618-a77f-5ef25245836c" origin="userSelected" xmlns="http://www.boldonj</vt:lpwstr>
  </property>
  <property fmtid="{D5CDD505-2E9C-101B-9397-08002B2CF9AE}" pid="5" name="bjDocumentLabelXML-0">
    <vt:lpwstr>ames.com/2008/01/sie/internal/label"&gt;&lt;element uid="588104ae-2895-48f0-94e0-4417fcf0f7f0" value="" /&gt;&lt;element uid="1239ecc3-00e0-482b-a8a4-82e46943bfcc" value="" /&gt;&lt;/sisl&gt;</vt:lpwstr>
  </property>
  <property fmtid="{D5CDD505-2E9C-101B-9397-08002B2CF9AE}" pid="6" name="bjDocumentSecurityLabel">
    <vt:lpwstr>CNH Industrial: PUBLIC  Contains no personal data</vt:lpwstr>
  </property>
  <property fmtid="{D5CDD505-2E9C-101B-9397-08002B2CF9AE}" pid="7" name="CNH-Classification">
    <vt:lpwstr>[PUBLIC - Contains no personal data]</vt:lpwstr>
  </property>
  <property fmtid="{D5CDD505-2E9C-101B-9397-08002B2CF9AE}" pid="8" name="CNH-LabelledBy:">
    <vt:lpwstr>TO448,22/05/2022 16:45:24,PUBLIC</vt:lpwstr>
  </property>
</Properties>
</file>